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6"/>
  </p:notesMasterIdLst>
  <p:sldIdLst>
    <p:sldId id="257" r:id="rId2"/>
    <p:sldId id="260" r:id="rId3"/>
    <p:sldId id="287" r:id="rId4"/>
    <p:sldId id="345" r:id="rId5"/>
    <p:sldId id="330" r:id="rId6"/>
    <p:sldId id="261" r:id="rId7"/>
    <p:sldId id="341" r:id="rId8"/>
    <p:sldId id="333" r:id="rId9"/>
    <p:sldId id="291" r:id="rId10"/>
    <p:sldId id="294" r:id="rId11"/>
    <p:sldId id="293" r:id="rId12"/>
    <p:sldId id="295" r:id="rId13"/>
    <p:sldId id="340" r:id="rId14"/>
    <p:sldId id="344" r:id="rId15"/>
    <p:sldId id="343" r:id="rId16"/>
    <p:sldId id="297" r:id="rId17"/>
    <p:sldId id="298" r:id="rId18"/>
    <p:sldId id="299" r:id="rId19"/>
    <p:sldId id="305" r:id="rId20"/>
    <p:sldId id="301" r:id="rId21"/>
    <p:sldId id="302" r:id="rId22"/>
    <p:sldId id="331" r:id="rId23"/>
    <p:sldId id="303" r:id="rId24"/>
    <p:sldId id="315" r:id="rId25"/>
    <p:sldId id="304" r:id="rId26"/>
    <p:sldId id="308" r:id="rId27"/>
    <p:sldId id="309" r:id="rId28"/>
    <p:sldId id="310" r:id="rId29"/>
    <p:sldId id="311" r:id="rId30"/>
    <p:sldId id="312" r:id="rId31"/>
    <p:sldId id="342" r:id="rId32"/>
    <p:sldId id="318" r:id="rId33"/>
    <p:sldId id="319" r:id="rId34"/>
    <p:sldId id="320" r:id="rId35"/>
    <p:sldId id="346" r:id="rId36"/>
    <p:sldId id="321" r:id="rId37"/>
    <p:sldId id="322" r:id="rId38"/>
    <p:sldId id="348" r:id="rId39"/>
    <p:sldId id="347" r:id="rId40"/>
    <p:sldId id="339" r:id="rId41"/>
    <p:sldId id="326" r:id="rId42"/>
    <p:sldId id="325" r:id="rId43"/>
    <p:sldId id="337" r:id="rId44"/>
    <p:sldId id="259" r:id="rId45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00E1"/>
    <a:srgbClr val="3333CC"/>
    <a:srgbClr val="6B66E1"/>
    <a:srgbClr val="1B3CDF"/>
    <a:srgbClr val="1D3EE3"/>
    <a:srgbClr val="99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보통 스타일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345" autoAdjust="0"/>
    <p:restoredTop sz="94660"/>
  </p:normalViewPr>
  <p:slideViewPr>
    <p:cSldViewPr>
      <p:cViewPr>
        <p:scale>
          <a:sx n="100" d="100"/>
          <a:sy n="100" d="100"/>
        </p:scale>
        <p:origin x="-2220" y="-30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e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e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e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e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e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e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e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e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e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emf"/></Relationships>
</file>

<file path=ppt/drawings/_rels/vmlDrawing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emf"/></Relationships>
</file>

<file path=ppt/drawings/_rels/vmlDrawing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emf"/></Relationships>
</file>

<file path=ppt/drawings/_rels/vmlDrawing3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emf"/></Relationships>
</file>

<file path=ppt/drawings/_rels/vmlDrawing3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emf"/></Relationships>
</file>

<file path=ppt/drawings/_rels/vmlDrawing3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771C21-3757-4199-83DE-22960358A2A5}" type="datetimeFigureOut">
              <a:rPr lang="ko-KR" altLang="en-US" smtClean="0"/>
              <a:pPr/>
              <a:t>2019-11-12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A4E647-5A0F-41E6-A0EF-B58D8C1C6CD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81297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24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25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26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27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28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29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30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31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32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33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34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35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36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37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38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39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40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41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42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43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44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2019-11-12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2019-11-12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2019-11-12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2019-11-12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2019-11-12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2019-11-12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2019-11-12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2019-11-12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2019-11-12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2019-11-12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2019-11-12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2FE722-38C7-4231-8BB5-7A27D4E5977D}" type="datetimeFigureOut">
              <a:rPr lang="ko-KR" altLang="en-US" smtClean="0"/>
              <a:pPr/>
              <a:t>2019-11-12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23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22.emf"/><Relationship Id="rId5" Type="http://schemas.openxmlformats.org/officeDocument/2006/relationships/package" Target="../embeddings/Microsoft_Excel_____3.xlsx"/><Relationship Id="rId4" Type="http://schemas.openxmlformats.org/officeDocument/2006/relationships/oleObject" Target="../embeddings/oleObject3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26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25.emf"/><Relationship Id="rId5" Type="http://schemas.openxmlformats.org/officeDocument/2006/relationships/package" Target="../embeddings/Microsoft_Excel_____4.xlsx"/><Relationship Id="rId4" Type="http://schemas.openxmlformats.org/officeDocument/2006/relationships/oleObject" Target="../embeddings/oleObject4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27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25.emf"/><Relationship Id="rId5" Type="http://schemas.openxmlformats.org/officeDocument/2006/relationships/package" Target="../embeddings/Microsoft_Excel_____5.xlsx"/><Relationship Id="rId4" Type="http://schemas.openxmlformats.org/officeDocument/2006/relationships/oleObject" Target="../embeddings/oleObject5.bin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28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25.emf"/><Relationship Id="rId5" Type="http://schemas.openxmlformats.org/officeDocument/2006/relationships/package" Target="../embeddings/Microsoft_Excel_____6.xlsx"/><Relationship Id="rId4" Type="http://schemas.openxmlformats.org/officeDocument/2006/relationships/oleObject" Target="../embeddings/oleObject6.bin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7" Type="http://schemas.openxmlformats.org/officeDocument/2006/relationships/image" Target="../media/image29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25.emf"/><Relationship Id="rId5" Type="http://schemas.openxmlformats.org/officeDocument/2006/relationships/package" Target="../embeddings/Microsoft_Excel_____7.xlsx"/><Relationship Id="rId4" Type="http://schemas.openxmlformats.org/officeDocument/2006/relationships/oleObject" Target="../embeddings/oleObject7.bin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7" Type="http://schemas.openxmlformats.org/officeDocument/2006/relationships/image" Target="../media/image29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25.emf"/><Relationship Id="rId5" Type="http://schemas.openxmlformats.org/officeDocument/2006/relationships/package" Target="../embeddings/Microsoft_Excel_____8.xlsx"/><Relationship Id="rId4" Type="http://schemas.openxmlformats.org/officeDocument/2006/relationships/oleObject" Target="../embeddings/oleObject8.bin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7" Type="http://schemas.openxmlformats.org/officeDocument/2006/relationships/image" Target="../media/image30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25.emf"/><Relationship Id="rId5" Type="http://schemas.openxmlformats.org/officeDocument/2006/relationships/package" Target="../embeddings/Microsoft_Excel_____9.xlsx"/><Relationship Id="rId4" Type="http://schemas.openxmlformats.org/officeDocument/2006/relationships/oleObject" Target="../embeddings/oleObject9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7" Type="http://schemas.openxmlformats.org/officeDocument/2006/relationships/image" Target="../media/image31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25.emf"/><Relationship Id="rId5" Type="http://schemas.openxmlformats.org/officeDocument/2006/relationships/package" Target="../embeddings/Microsoft_Excel_____10.xlsx"/><Relationship Id="rId4" Type="http://schemas.openxmlformats.org/officeDocument/2006/relationships/oleObject" Target="../embeddings/oleObject10.bin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notesSlide" Target="../notesSlides/notesSlide18.xml"/><Relationship Id="rId7" Type="http://schemas.openxmlformats.org/officeDocument/2006/relationships/image" Target="../media/image32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25.emf"/><Relationship Id="rId5" Type="http://schemas.openxmlformats.org/officeDocument/2006/relationships/package" Target="../embeddings/Microsoft_Excel_____11.xlsx"/><Relationship Id="rId4" Type="http://schemas.openxmlformats.org/officeDocument/2006/relationships/oleObject" Target="../embeddings/oleObject11.bin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notesSlide" Target="../notesSlides/notesSlide19.xml"/><Relationship Id="rId7" Type="http://schemas.openxmlformats.org/officeDocument/2006/relationships/image" Target="../media/image3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25.emf"/><Relationship Id="rId5" Type="http://schemas.openxmlformats.org/officeDocument/2006/relationships/package" Target="../embeddings/Microsoft_Excel_____12.xlsx"/><Relationship Id="rId4" Type="http://schemas.openxmlformats.org/officeDocument/2006/relationships/oleObject" Target="../embeddings/oleObject12.bin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notesSlide" Target="../notesSlides/notesSlide20.xml"/><Relationship Id="rId7" Type="http://schemas.openxmlformats.org/officeDocument/2006/relationships/image" Target="../media/image36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25.emf"/><Relationship Id="rId5" Type="http://schemas.openxmlformats.org/officeDocument/2006/relationships/package" Target="../embeddings/Microsoft_Excel_____13.xlsx"/><Relationship Id="rId4" Type="http://schemas.openxmlformats.org/officeDocument/2006/relationships/oleObject" Target="../embeddings/oleObject13.bin"/><Relationship Id="rId9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7" Type="http://schemas.openxmlformats.org/officeDocument/2006/relationships/image" Target="../media/image39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25.emf"/><Relationship Id="rId5" Type="http://schemas.openxmlformats.org/officeDocument/2006/relationships/package" Target="../embeddings/Microsoft_Excel_____14.xlsx"/><Relationship Id="rId4" Type="http://schemas.openxmlformats.org/officeDocument/2006/relationships/oleObject" Target="../embeddings/oleObject14.bin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7" Type="http://schemas.openxmlformats.org/officeDocument/2006/relationships/image" Target="../media/image40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25.emf"/><Relationship Id="rId5" Type="http://schemas.openxmlformats.org/officeDocument/2006/relationships/package" Target="../embeddings/Microsoft_Excel_____15.xlsx"/><Relationship Id="rId4" Type="http://schemas.openxmlformats.org/officeDocument/2006/relationships/oleObject" Target="../embeddings/oleObject15.bin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7" Type="http://schemas.openxmlformats.org/officeDocument/2006/relationships/image" Target="../media/image41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25.emf"/><Relationship Id="rId5" Type="http://schemas.openxmlformats.org/officeDocument/2006/relationships/package" Target="../embeddings/Microsoft_Excel_____16.xlsx"/><Relationship Id="rId4" Type="http://schemas.openxmlformats.org/officeDocument/2006/relationships/oleObject" Target="../embeddings/oleObject16.bin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notesSlide" Target="../notesSlides/notesSlide24.xml"/><Relationship Id="rId7" Type="http://schemas.openxmlformats.org/officeDocument/2006/relationships/image" Target="../media/image42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7.vml"/><Relationship Id="rId6" Type="http://schemas.openxmlformats.org/officeDocument/2006/relationships/image" Target="../media/image25.emf"/><Relationship Id="rId5" Type="http://schemas.openxmlformats.org/officeDocument/2006/relationships/package" Target="../embeddings/Microsoft_Excel_____17.xlsx"/><Relationship Id="rId4" Type="http://schemas.openxmlformats.org/officeDocument/2006/relationships/oleObject" Target="../embeddings/oleObject17.bin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notesSlide" Target="../notesSlides/notesSlide25.xml"/><Relationship Id="rId7" Type="http://schemas.openxmlformats.org/officeDocument/2006/relationships/image" Target="../media/image4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8.vml"/><Relationship Id="rId6" Type="http://schemas.openxmlformats.org/officeDocument/2006/relationships/image" Target="../media/image25.emf"/><Relationship Id="rId5" Type="http://schemas.openxmlformats.org/officeDocument/2006/relationships/package" Target="../embeddings/Microsoft_Excel_____18.xlsx"/><Relationship Id="rId4" Type="http://schemas.openxmlformats.org/officeDocument/2006/relationships/oleObject" Target="../embeddings/oleObject18.bin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notesSlide" Target="../notesSlides/notesSlide26.xml"/><Relationship Id="rId7" Type="http://schemas.openxmlformats.org/officeDocument/2006/relationships/image" Target="../media/image46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9.vml"/><Relationship Id="rId6" Type="http://schemas.openxmlformats.org/officeDocument/2006/relationships/image" Target="../media/image25.emf"/><Relationship Id="rId5" Type="http://schemas.openxmlformats.org/officeDocument/2006/relationships/package" Target="../embeddings/Microsoft_Excel_____19.xlsx"/><Relationship Id="rId4" Type="http://schemas.openxmlformats.org/officeDocument/2006/relationships/oleObject" Target="../embeddings/oleObject19.bin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7" Type="http://schemas.openxmlformats.org/officeDocument/2006/relationships/image" Target="../media/image48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0.vml"/><Relationship Id="rId6" Type="http://schemas.openxmlformats.org/officeDocument/2006/relationships/image" Target="../media/image25.emf"/><Relationship Id="rId5" Type="http://schemas.openxmlformats.org/officeDocument/2006/relationships/package" Target="../embeddings/Microsoft_Excel_____20.xlsx"/><Relationship Id="rId4" Type="http://schemas.openxmlformats.org/officeDocument/2006/relationships/oleObject" Target="../embeddings/oleObject20.bin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7" Type="http://schemas.openxmlformats.org/officeDocument/2006/relationships/image" Target="../media/image49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1.vml"/><Relationship Id="rId6" Type="http://schemas.openxmlformats.org/officeDocument/2006/relationships/image" Target="../media/image25.emf"/><Relationship Id="rId5" Type="http://schemas.openxmlformats.org/officeDocument/2006/relationships/package" Target="../embeddings/Microsoft_Excel_____21.xlsx"/><Relationship Id="rId4" Type="http://schemas.openxmlformats.org/officeDocument/2006/relationships/oleObject" Target="../embeddings/oleObject21.bin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notesSlide" Target="../notesSlides/notesSlide29.xml"/><Relationship Id="rId7" Type="http://schemas.openxmlformats.org/officeDocument/2006/relationships/image" Target="../media/image50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2.vml"/><Relationship Id="rId6" Type="http://schemas.openxmlformats.org/officeDocument/2006/relationships/image" Target="../media/image25.emf"/><Relationship Id="rId5" Type="http://schemas.openxmlformats.org/officeDocument/2006/relationships/package" Target="../embeddings/Microsoft_Excel_____22.xlsx"/><Relationship Id="rId4" Type="http://schemas.openxmlformats.org/officeDocument/2006/relationships/oleObject" Target="../embeddings/oleObject22.bin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7" Type="http://schemas.openxmlformats.org/officeDocument/2006/relationships/image" Target="../media/image52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3.vml"/><Relationship Id="rId6" Type="http://schemas.openxmlformats.org/officeDocument/2006/relationships/image" Target="../media/image25.emf"/><Relationship Id="rId5" Type="http://schemas.openxmlformats.org/officeDocument/2006/relationships/package" Target="../embeddings/Microsoft_Excel_____23.xlsx"/><Relationship Id="rId4" Type="http://schemas.openxmlformats.org/officeDocument/2006/relationships/oleObject" Target="../embeddings/oleObject23.bin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7" Type="http://schemas.openxmlformats.org/officeDocument/2006/relationships/image" Target="../media/image53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4.vml"/><Relationship Id="rId6" Type="http://schemas.openxmlformats.org/officeDocument/2006/relationships/image" Target="../media/image25.emf"/><Relationship Id="rId5" Type="http://schemas.openxmlformats.org/officeDocument/2006/relationships/package" Target="../embeddings/Microsoft_Excel_____24.xlsx"/><Relationship Id="rId4" Type="http://schemas.openxmlformats.org/officeDocument/2006/relationships/oleObject" Target="../embeddings/oleObject24.bin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7" Type="http://schemas.openxmlformats.org/officeDocument/2006/relationships/image" Target="../media/image5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5.vml"/><Relationship Id="rId6" Type="http://schemas.openxmlformats.org/officeDocument/2006/relationships/image" Target="../media/image25.emf"/><Relationship Id="rId5" Type="http://schemas.openxmlformats.org/officeDocument/2006/relationships/package" Target="../embeddings/Microsoft_Excel_____25.xlsx"/><Relationship Id="rId4" Type="http://schemas.openxmlformats.org/officeDocument/2006/relationships/oleObject" Target="../embeddings/oleObject25.bin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notesSlide" Target="../notesSlides/notesSlide33.xml"/><Relationship Id="rId7" Type="http://schemas.openxmlformats.org/officeDocument/2006/relationships/image" Target="../media/image55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6.vml"/><Relationship Id="rId6" Type="http://schemas.openxmlformats.org/officeDocument/2006/relationships/image" Target="../media/image25.emf"/><Relationship Id="rId5" Type="http://schemas.openxmlformats.org/officeDocument/2006/relationships/package" Target="../embeddings/Microsoft_Excel_____26.xlsx"/><Relationship Id="rId4" Type="http://schemas.openxmlformats.org/officeDocument/2006/relationships/oleObject" Target="../embeddings/oleObject26.bin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7" Type="http://schemas.openxmlformats.org/officeDocument/2006/relationships/image" Target="../media/image57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7.vml"/><Relationship Id="rId6" Type="http://schemas.openxmlformats.org/officeDocument/2006/relationships/image" Target="../media/image25.emf"/><Relationship Id="rId5" Type="http://schemas.openxmlformats.org/officeDocument/2006/relationships/package" Target="../embeddings/Microsoft_Excel_____27.xlsx"/><Relationship Id="rId4" Type="http://schemas.openxmlformats.org/officeDocument/2006/relationships/oleObject" Target="../embeddings/oleObject27.bin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notesSlide" Target="../notesSlides/notesSlide35.xml"/><Relationship Id="rId7" Type="http://schemas.openxmlformats.org/officeDocument/2006/relationships/image" Target="../media/image58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8.vml"/><Relationship Id="rId6" Type="http://schemas.openxmlformats.org/officeDocument/2006/relationships/image" Target="../media/image25.emf"/><Relationship Id="rId5" Type="http://schemas.openxmlformats.org/officeDocument/2006/relationships/package" Target="../embeddings/Microsoft_Excel_____28.xlsx"/><Relationship Id="rId4" Type="http://schemas.openxmlformats.org/officeDocument/2006/relationships/oleObject" Target="../embeddings/oleObject28.bin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7" Type="http://schemas.openxmlformats.org/officeDocument/2006/relationships/image" Target="../media/image59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9.vml"/><Relationship Id="rId6" Type="http://schemas.openxmlformats.org/officeDocument/2006/relationships/image" Target="../media/image25.emf"/><Relationship Id="rId5" Type="http://schemas.openxmlformats.org/officeDocument/2006/relationships/package" Target="../embeddings/Microsoft_Excel_____29.xlsx"/><Relationship Id="rId4" Type="http://schemas.openxmlformats.org/officeDocument/2006/relationships/oleObject" Target="../embeddings/oleObject29.bin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notesSlide" Target="../notesSlides/notesSlide37.xml"/><Relationship Id="rId7" Type="http://schemas.openxmlformats.org/officeDocument/2006/relationships/image" Target="../media/image60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0.vml"/><Relationship Id="rId6" Type="http://schemas.openxmlformats.org/officeDocument/2006/relationships/image" Target="../media/image25.emf"/><Relationship Id="rId5" Type="http://schemas.openxmlformats.org/officeDocument/2006/relationships/package" Target="../embeddings/Microsoft_Excel_____30.xlsx"/><Relationship Id="rId4" Type="http://schemas.openxmlformats.org/officeDocument/2006/relationships/oleObject" Target="../embeddings/oleObject30.bin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7" Type="http://schemas.openxmlformats.org/officeDocument/2006/relationships/image" Target="../media/image25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1.vml"/><Relationship Id="rId6" Type="http://schemas.openxmlformats.org/officeDocument/2006/relationships/package" Target="../embeddings/Microsoft_Excel_____31.xlsx"/><Relationship Id="rId5" Type="http://schemas.openxmlformats.org/officeDocument/2006/relationships/oleObject" Target="../embeddings/oleObject31.bin"/><Relationship Id="rId4" Type="http://schemas.openxmlformats.org/officeDocument/2006/relationships/image" Target="../media/image6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7" Type="http://schemas.openxmlformats.org/officeDocument/2006/relationships/image" Target="../media/image25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2.vml"/><Relationship Id="rId6" Type="http://schemas.openxmlformats.org/officeDocument/2006/relationships/package" Target="../embeddings/Microsoft_Excel_____32.xlsx"/><Relationship Id="rId5" Type="http://schemas.openxmlformats.org/officeDocument/2006/relationships/oleObject" Target="../embeddings/oleObject32.bin"/><Relationship Id="rId4" Type="http://schemas.openxmlformats.org/officeDocument/2006/relationships/image" Target="../media/image6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notesSlide" Target="../notesSlides/notesSlide40.xml"/><Relationship Id="rId7" Type="http://schemas.openxmlformats.org/officeDocument/2006/relationships/image" Target="../media/image63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3.vml"/><Relationship Id="rId6" Type="http://schemas.openxmlformats.org/officeDocument/2006/relationships/image" Target="../media/image25.emf"/><Relationship Id="rId5" Type="http://schemas.openxmlformats.org/officeDocument/2006/relationships/package" Target="../embeddings/Microsoft_Excel_____33.xlsx"/><Relationship Id="rId4" Type="http://schemas.openxmlformats.org/officeDocument/2006/relationships/oleObject" Target="../embeddings/oleObject33.bin"/><Relationship Id="rId9" Type="http://schemas.openxmlformats.org/officeDocument/2006/relationships/image" Target="../media/image6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7" Type="http://schemas.openxmlformats.org/officeDocument/2006/relationships/image" Target="../media/image66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4.vml"/><Relationship Id="rId6" Type="http://schemas.openxmlformats.org/officeDocument/2006/relationships/image" Target="../media/image25.emf"/><Relationship Id="rId5" Type="http://schemas.openxmlformats.org/officeDocument/2006/relationships/package" Target="../embeddings/Microsoft_Excel_____34.xlsx"/><Relationship Id="rId4" Type="http://schemas.openxmlformats.org/officeDocument/2006/relationships/oleObject" Target="../embeddings/oleObject34.bin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7" Type="http://schemas.openxmlformats.org/officeDocument/2006/relationships/image" Target="../media/image67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5.vml"/><Relationship Id="rId6" Type="http://schemas.openxmlformats.org/officeDocument/2006/relationships/image" Target="../media/image25.emf"/><Relationship Id="rId5" Type="http://schemas.openxmlformats.org/officeDocument/2006/relationships/package" Target="../embeddings/Microsoft_Excel_____35.xlsx"/><Relationship Id="rId4" Type="http://schemas.openxmlformats.org/officeDocument/2006/relationships/oleObject" Target="../embeddings/oleObject35.bin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jpe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jpeg"/><Relationship Id="rId12" Type="http://schemas.openxmlformats.org/officeDocument/2006/relationships/image" Target="../media/image1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7" Type="http://schemas.openxmlformats.org/officeDocument/2006/relationships/image" Target="../media/image19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8.emf"/><Relationship Id="rId5" Type="http://schemas.openxmlformats.org/officeDocument/2006/relationships/package" Target="../embeddings/Microsoft_Excel_____1.xlsx"/><Relationship Id="rId4" Type="http://schemas.openxmlformats.org/officeDocument/2006/relationships/oleObject" Target="../embeddings/oleObject1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7" Type="http://schemas.openxmlformats.org/officeDocument/2006/relationships/image" Target="../media/image21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0.emf"/><Relationship Id="rId5" Type="http://schemas.openxmlformats.org/officeDocument/2006/relationships/package" Target="../embeddings/Microsoft_Excel_____2.xlsx"/><Relationship Id="rId4" Type="http://schemas.openxmlformats.org/officeDocument/2006/relationships/oleObject" Target="../embeddings/oleObject2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평행 사변형 19"/>
          <p:cNvSpPr/>
          <p:nvPr/>
        </p:nvSpPr>
        <p:spPr>
          <a:xfrm>
            <a:off x="5676884" y="0"/>
            <a:ext cx="3456384" cy="6858000"/>
          </a:xfrm>
          <a:prstGeom prst="parallelogram">
            <a:avLst>
              <a:gd name="adj" fmla="val 95991"/>
            </a:avLst>
          </a:prstGeom>
          <a:gradFill>
            <a:gsLst>
              <a:gs pos="0">
                <a:schemeClr val="bg1"/>
              </a:gs>
              <a:gs pos="50000">
                <a:schemeClr val="accent2">
                  <a:lumMod val="40000"/>
                  <a:lumOff val="60000"/>
                  <a:alpha val="43000"/>
                </a:schemeClr>
              </a:gs>
              <a:gs pos="100000">
                <a:schemeClr val="bg1"/>
              </a:gs>
              <a:gs pos="100000">
                <a:schemeClr val="bg1">
                  <a:lumMod val="65000"/>
                </a:schemeClr>
              </a:gs>
            </a:gsLst>
            <a:lin ang="10800000" scaled="0"/>
          </a:gra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평행 사변형 13"/>
          <p:cNvSpPr/>
          <p:nvPr/>
        </p:nvSpPr>
        <p:spPr>
          <a:xfrm>
            <a:off x="4515748" y="0"/>
            <a:ext cx="4608512" cy="6858000"/>
          </a:xfrm>
          <a:prstGeom prst="parallelogram">
            <a:avLst>
              <a:gd name="adj" fmla="val 71510"/>
            </a:avLst>
          </a:prstGeom>
          <a:gradFill>
            <a:gsLst>
              <a:gs pos="0">
                <a:schemeClr val="bg1"/>
              </a:gs>
              <a:gs pos="50000">
                <a:schemeClr val="accent2">
                  <a:lumMod val="40000"/>
                  <a:lumOff val="60000"/>
                  <a:alpha val="43000"/>
                </a:schemeClr>
              </a:gs>
              <a:gs pos="100000">
                <a:schemeClr val="bg1"/>
              </a:gs>
              <a:gs pos="100000">
                <a:schemeClr val="bg1">
                  <a:lumMod val="65000"/>
                </a:schemeClr>
              </a:gs>
            </a:gsLst>
            <a:lin ang="10800000" scaled="0"/>
          </a:gra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/>
          <p:cNvGrpSpPr/>
          <p:nvPr/>
        </p:nvGrpSpPr>
        <p:grpSpPr>
          <a:xfrm>
            <a:off x="3015929" y="1700808"/>
            <a:ext cx="3096344" cy="1569660"/>
            <a:chOff x="3023828" y="2132856"/>
            <a:chExt cx="3096344" cy="1569660"/>
          </a:xfrm>
          <a:noFill/>
        </p:grpSpPr>
        <p:sp>
          <p:nvSpPr>
            <p:cNvPr id="3" name="TextBox 2"/>
            <p:cNvSpPr txBox="1"/>
            <p:nvPr/>
          </p:nvSpPr>
          <p:spPr>
            <a:xfrm>
              <a:off x="3023828" y="2132856"/>
              <a:ext cx="3096344" cy="156966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altLang="ko-KR" sz="9600" b="1" dirty="0" smtClean="0">
                  <a:solidFill>
                    <a:schemeClr val="bg1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n</a:t>
              </a:r>
              <a:r>
                <a:rPr lang="en-US" altLang="ko-KR" sz="96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U</a:t>
              </a:r>
              <a:r>
                <a:rPr lang="en-US" altLang="ko-KR" sz="9600" b="1" dirty="0" smtClean="0">
                  <a:solidFill>
                    <a:srgbClr val="0100E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L</a:t>
              </a:r>
              <a:r>
                <a:rPr lang="en-US" altLang="ko-KR" sz="9600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L</a:t>
              </a:r>
              <a:endParaRPr lang="ko-KR" altLang="en-US" sz="9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0" name="타원 9"/>
            <p:cNvSpPr/>
            <p:nvPr/>
          </p:nvSpPr>
          <p:spPr>
            <a:xfrm>
              <a:off x="3943932" y="2287210"/>
              <a:ext cx="144016" cy="10801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/>
            <p:cNvSpPr/>
            <p:nvPr/>
          </p:nvSpPr>
          <p:spPr>
            <a:xfrm>
              <a:off x="4499992" y="2287210"/>
              <a:ext cx="144016" cy="10801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직사각형 12"/>
          <p:cNvSpPr/>
          <p:nvPr/>
        </p:nvSpPr>
        <p:spPr>
          <a:xfrm>
            <a:off x="2403861" y="3429000"/>
            <a:ext cx="4320480" cy="646331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dirty="0">
                <a:solidFill>
                  <a:schemeClr val="bg1">
                    <a:lumMod val="95000"/>
                  </a:schemeClr>
                </a:solidFill>
                <a:latin typeface="Kozuka Gothic Pro B" pitchFamily="34" charset="-128"/>
                <a:ea typeface="Kozuka Gothic Pro B" pitchFamily="34" charset="-128"/>
              </a:rPr>
              <a:t>Let's go </a:t>
            </a:r>
            <a:r>
              <a:rPr lang="en-US" altLang="ko-KR" sz="2400" dirty="0" smtClean="0">
                <a:solidFill>
                  <a:schemeClr val="bg1">
                    <a:lumMod val="95000"/>
                  </a:schemeClr>
                </a:solidFill>
                <a:latin typeface="Kozuka Gothic Pro B" pitchFamily="34" charset="-128"/>
                <a:ea typeface="Kozuka Gothic Pro B" pitchFamily="34" charset="-128"/>
              </a:rPr>
              <a:t>travel~</a:t>
            </a:r>
            <a:endParaRPr lang="ko-KR" altLang="en-US" sz="2400" dirty="0">
              <a:solidFill>
                <a:schemeClr val="bg1">
                  <a:lumMod val="95000"/>
                </a:schemeClr>
              </a:solidFill>
              <a:latin typeface="Kozuka Gothic Pro B" pitchFamily="34" charset="-128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6916669" y="2913516"/>
            <a:ext cx="3972529" cy="3939011"/>
            <a:chOff x="6921151" y="2930768"/>
            <a:chExt cx="3972529" cy="3939011"/>
          </a:xfrm>
        </p:grpSpPr>
        <p:sp>
          <p:nvSpPr>
            <p:cNvPr id="17" name="현 16"/>
            <p:cNvSpPr/>
            <p:nvPr/>
          </p:nvSpPr>
          <p:spPr>
            <a:xfrm rot="2005813">
              <a:off x="6921151" y="2930768"/>
              <a:ext cx="3972529" cy="3790780"/>
            </a:xfrm>
            <a:prstGeom prst="chord">
              <a:avLst>
                <a:gd name="adj1" fmla="val 2993963"/>
                <a:gd name="adj2" fmla="val 14650319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현 14"/>
            <p:cNvSpPr/>
            <p:nvPr/>
          </p:nvSpPr>
          <p:spPr>
            <a:xfrm rot="2005813">
              <a:off x="7292857" y="3485403"/>
              <a:ext cx="3312368" cy="3384376"/>
            </a:xfrm>
            <a:prstGeom prst="chord">
              <a:avLst>
                <a:gd name="adj1" fmla="val 2993963"/>
                <a:gd name="adj2" fmla="val 14650319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  <a:effectLst>
              <a:outerShdw blurRad="12700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05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graphicFrame>
        <p:nvGraphicFramePr>
          <p:cNvPr id="26" name="개체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66839297"/>
              </p:ext>
            </p:extLst>
          </p:nvPr>
        </p:nvGraphicFramePr>
        <p:xfrm>
          <a:off x="323850" y="909638"/>
          <a:ext cx="8497888" cy="5573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13" name="워크시트" r:id="rId5" imgW="5533871" imgH="3371932" progId="Excel.Sheet.12">
                  <p:embed/>
                </p:oleObj>
              </mc:Choice>
              <mc:Fallback>
                <p:oleObj name="워크시트" r:id="rId5" imgW="5533871" imgH="3371932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23850" y="909638"/>
                        <a:ext cx="8497888" cy="55737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2" name="직선 연결선 31"/>
          <p:cNvCxnSpPr/>
          <p:nvPr/>
        </p:nvCxnSpPr>
        <p:spPr>
          <a:xfrm>
            <a:off x="396456" y="549466"/>
            <a:ext cx="8280000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43000">
                  <a:srgbClr val="FFFF00"/>
                </a:gs>
                <a:gs pos="100000">
                  <a:srgbClr val="999966"/>
                </a:gs>
                <a:gs pos="71000">
                  <a:schemeClr val="bg1">
                    <a:lumMod val="65000"/>
                  </a:schemeClr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187624" y="930206"/>
            <a:ext cx="18722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/>
              <a:t>nULL </a:t>
            </a:r>
            <a:r>
              <a:rPr lang="ko-KR" altLang="en-US" sz="1400" b="1" dirty="0" smtClean="0"/>
              <a:t>프로젝트</a:t>
            </a:r>
            <a:endParaRPr lang="ko-KR" altLang="en-US" sz="1400" b="1" dirty="0"/>
          </a:p>
        </p:txBody>
      </p:sp>
      <p:sp>
        <p:nvSpPr>
          <p:cNvPr id="5" name="직사각형 4"/>
          <p:cNvSpPr/>
          <p:nvPr/>
        </p:nvSpPr>
        <p:spPr>
          <a:xfrm>
            <a:off x="4098615" y="930206"/>
            <a:ext cx="105028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dirty="0" smtClean="0"/>
              <a:t>NP-USER-01</a:t>
            </a:r>
            <a:endParaRPr lang="ko-KR" altLang="en-US" sz="1200" dirty="0"/>
          </a:p>
        </p:txBody>
      </p:sp>
      <p:sp>
        <p:nvSpPr>
          <p:cNvPr id="6" name="직사각형 5"/>
          <p:cNvSpPr/>
          <p:nvPr/>
        </p:nvSpPr>
        <p:spPr>
          <a:xfrm>
            <a:off x="4098263" y="1268760"/>
            <a:ext cx="12978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dirty="0" smtClean="0"/>
              <a:t>USER-LOGIN-02</a:t>
            </a:r>
            <a:endParaRPr lang="ko-KR" altLang="en-US" sz="1200" dirty="0"/>
          </a:p>
        </p:txBody>
      </p:sp>
      <p:sp>
        <p:nvSpPr>
          <p:cNvPr id="34" name="TextBox 33"/>
          <p:cNvSpPr txBox="1"/>
          <p:nvPr/>
        </p:nvSpPr>
        <p:spPr>
          <a:xfrm>
            <a:off x="1043608" y="1270695"/>
            <a:ext cx="18722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USER(LOGIN)</a:t>
            </a:r>
            <a:endParaRPr lang="ko-KR" altLang="en-US" sz="1200" dirty="0"/>
          </a:p>
        </p:txBody>
      </p:sp>
      <p:sp>
        <p:nvSpPr>
          <p:cNvPr id="27" name="직사각형 26"/>
          <p:cNvSpPr/>
          <p:nvPr/>
        </p:nvSpPr>
        <p:spPr>
          <a:xfrm>
            <a:off x="6732240" y="2581831"/>
            <a:ext cx="62228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 smtClean="0"/>
              <a:t>2.</a:t>
            </a:r>
            <a:r>
              <a:rPr lang="ko-KR" altLang="en-US" sz="1200" b="1" dirty="0" smtClean="0"/>
              <a:t>가입</a:t>
            </a:r>
            <a:endParaRPr lang="ko-KR" altLang="en-US" sz="1200" b="1" dirty="0"/>
          </a:p>
        </p:txBody>
      </p:sp>
      <p:sp>
        <p:nvSpPr>
          <p:cNvPr id="30" name="직사각형 29"/>
          <p:cNvSpPr/>
          <p:nvPr/>
        </p:nvSpPr>
        <p:spPr>
          <a:xfrm>
            <a:off x="6732240" y="2838768"/>
            <a:ext cx="169629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/>
              <a:t> </a:t>
            </a:r>
            <a:r>
              <a:rPr lang="en-US" altLang="ko-KR" sz="1200" dirty="0"/>
              <a:t>- </a:t>
            </a:r>
            <a:r>
              <a:rPr lang="ko-KR" altLang="en-US" sz="1200" dirty="0" smtClean="0"/>
              <a:t>로그인 페이지 이동</a:t>
            </a:r>
            <a:endParaRPr lang="ko-KR" altLang="en-US" sz="1200" dirty="0"/>
          </a:p>
        </p:txBody>
      </p:sp>
      <p:sp>
        <p:nvSpPr>
          <p:cNvPr id="37" name="직사각형 36"/>
          <p:cNvSpPr/>
          <p:nvPr/>
        </p:nvSpPr>
        <p:spPr>
          <a:xfrm>
            <a:off x="6732240" y="3183096"/>
            <a:ext cx="62228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 smtClean="0"/>
              <a:t>3.</a:t>
            </a:r>
            <a:r>
              <a:rPr lang="ko-KR" altLang="en-US" sz="1200" b="1" dirty="0" smtClean="0"/>
              <a:t>취소</a:t>
            </a:r>
            <a:endParaRPr lang="ko-KR" altLang="en-US" sz="1200" b="1" dirty="0"/>
          </a:p>
        </p:txBody>
      </p:sp>
      <p:sp>
        <p:nvSpPr>
          <p:cNvPr id="38" name="직사각형 37"/>
          <p:cNvSpPr/>
          <p:nvPr/>
        </p:nvSpPr>
        <p:spPr>
          <a:xfrm>
            <a:off x="6732240" y="3440033"/>
            <a:ext cx="169629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/>
              <a:t> </a:t>
            </a:r>
            <a:r>
              <a:rPr lang="en-US" altLang="ko-KR" sz="1200" dirty="0"/>
              <a:t>- </a:t>
            </a:r>
            <a:r>
              <a:rPr lang="ko-KR" altLang="en-US" sz="1200" dirty="0"/>
              <a:t>로그인 페이지 이동</a:t>
            </a: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7519" y="2256810"/>
            <a:ext cx="40386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3" name="타원 42"/>
          <p:cNvSpPr/>
          <p:nvPr/>
        </p:nvSpPr>
        <p:spPr>
          <a:xfrm>
            <a:off x="4553729" y="2989753"/>
            <a:ext cx="216024" cy="2520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4627162" y="3244070"/>
            <a:ext cx="592910" cy="25693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/>
          <p:cNvSpPr/>
          <p:nvPr/>
        </p:nvSpPr>
        <p:spPr>
          <a:xfrm>
            <a:off x="2704374" y="5567704"/>
            <a:ext cx="216024" cy="2520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2777807" y="5822021"/>
            <a:ext cx="592910" cy="25693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/>
          <p:cNvSpPr/>
          <p:nvPr/>
        </p:nvSpPr>
        <p:spPr>
          <a:xfrm>
            <a:off x="3563888" y="5565068"/>
            <a:ext cx="216024" cy="2520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3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3637321" y="5819385"/>
            <a:ext cx="592910" cy="25693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/>
          <p:cNvSpPr/>
          <p:nvPr/>
        </p:nvSpPr>
        <p:spPr>
          <a:xfrm>
            <a:off x="1403648" y="1628800"/>
            <a:ext cx="80021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 smtClean="0"/>
              <a:t>회원가입</a:t>
            </a:r>
            <a:endParaRPr lang="ko-KR" altLang="en-US" sz="1200" b="1" dirty="0"/>
          </a:p>
        </p:txBody>
      </p:sp>
      <p:pic>
        <p:nvPicPr>
          <p:cNvPr id="15399" name="Picture 39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092" y="2420634"/>
            <a:ext cx="6191768" cy="37723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8" name="타원 27"/>
          <p:cNvSpPr/>
          <p:nvPr/>
        </p:nvSpPr>
        <p:spPr>
          <a:xfrm>
            <a:off x="3671900" y="5426470"/>
            <a:ext cx="216024" cy="2520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2875631" y="5722715"/>
            <a:ext cx="509814" cy="44791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/>
          <p:cNvSpPr/>
          <p:nvPr/>
        </p:nvSpPr>
        <p:spPr>
          <a:xfrm>
            <a:off x="2966250" y="5426470"/>
            <a:ext cx="216024" cy="2520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3417876" y="5716329"/>
            <a:ext cx="709231" cy="44791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/>
          <p:cNvSpPr/>
          <p:nvPr/>
        </p:nvSpPr>
        <p:spPr>
          <a:xfrm>
            <a:off x="2966007" y="68775"/>
            <a:ext cx="311816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800" b="1" spc="-150" dirty="0" smtClean="0">
                <a:solidFill>
                  <a:schemeClr val="bg1"/>
                </a:solidFill>
              </a:rPr>
              <a:t>프로젝트 화면 구성</a:t>
            </a:r>
            <a:endParaRPr lang="ko-KR" altLang="en-US" sz="2800" b="1" spc="-150" dirty="0">
              <a:solidFill>
                <a:schemeClr val="bg1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7844794" y="629"/>
            <a:ext cx="12992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</a:t>
            </a:r>
            <a:r>
              <a:rPr lang="en-US" altLang="ko-K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</a:t>
            </a:r>
            <a:r>
              <a:rPr lang="en-US" altLang="ko-KR" sz="3600" b="1" dirty="0" smtClean="0">
                <a:solidFill>
                  <a:srgbClr val="0100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</a:t>
            </a:r>
            <a:r>
              <a:rPr lang="en-US" altLang="ko-K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</a:t>
            </a:r>
            <a:endParaRPr lang="ko-KR" alt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7373154" y="948416"/>
            <a:ext cx="7008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dirty="0" smtClean="0"/>
              <a:t>나 인엽</a:t>
            </a:r>
            <a:endParaRPr lang="ko-KR" altLang="en-US" sz="1200" dirty="0"/>
          </a:p>
        </p:txBody>
      </p:sp>
      <p:sp>
        <p:nvSpPr>
          <p:cNvPr id="54" name="직사각형 53"/>
          <p:cNvSpPr/>
          <p:nvPr/>
        </p:nvSpPr>
        <p:spPr>
          <a:xfrm>
            <a:off x="7113581" y="1296573"/>
            <a:ext cx="120417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dirty="0" smtClean="0"/>
              <a:t>2019 / 11 / 18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326687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05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graphicFrame>
        <p:nvGraphicFramePr>
          <p:cNvPr id="26" name="개체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20521851"/>
              </p:ext>
            </p:extLst>
          </p:nvPr>
        </p:nvGraphicFramePr>
        <p:xfrm>
          <a:off x="323850" y="909638"/>
          <a:ext cx="8497888" cy="5573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68" name="워크시트" r:id="rId5" imgW="5533871" imgH="3371932" progId="Excel.Sheet.12">
                  <p:embed/>
                </p:oleObj>
              </mc:Choice>
              <mc:Fallback>
                <p:oleObj name="워크시트" r:id="rId5" imgW="5533871" imgH="3371932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23850" y="909638"/>
                        <a:ext cx="8497888" cy="55737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2" name="직선 연결선 31"/>
          <p:cNvCxnSpPr/>
          <p:nvPr/>
        </p:nvCxnSpPr>
        <p:spPr>
          <a:xfrm>
            <a:off x="396456" y="549466"/>
            <a:ext cx="8280000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43000">
                  <a:srgbClr val="FFFF00"/>
                </a:gs>
                <a:gs pos="100000">
                  <a:srgbClr val="999966"/>
                </a:gs>
                <a:gs pos="71000">
                  <a:schemeClr val="bg1">
                    <a:lumMod val="65000"/>
                  </a:schemeClr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187624" y="930206"/>
            <a:ext cx="18722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/>
              <a:t>nULL </a:t>
            </a:r>
            <a:r>
              <a:rPr lang="ko-KR" altLang="en-US" sz="1400" b="1" dirty="0" smtClean="0"/>
              <a:t>프로젝트</a:t>
            </a:r>
            <a:endParaRPr lang="ko-KR" altLang="en-US" sz="1400" b="1" dirty="0"/>
          </a:p>
        </p:txBody>
      </p:sp>
      <p:sp>
        <p:nvSpPr>
          <p:cNvPr id="5" name="직사각형 4"/>
          <p:cNvSpPr/>
          <p:nvPr/>
        </p:nvSpPr>
        <p:spPr>
          <a:xfrm>
            <a:off x="4098615" y="930206"/>
            <a:ext cx="105028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dirty="0" smtClean="0"/>
              <a:t>NP-USER-01</a:t>
            </a:r>
            <a:endParaRPr lang="ko-KR" altLang="en-US" sz="1200" dirty="0"/>
          </a:p>
        </p:txBody>
      </p:sp>
      <p:sp>
        <p:nvSpPr>
          <p:cNvPr id="6" name="직사각형 5"/>
          <p:cNvSpPr/>
          <p:nvPr/>
        </p:nvSpPr>
        <p:spPr>
          <a:xfrm>
            <a:off x="4098263" y="1268760"/>
            <a:ext cx="12978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dirty="0" smtClean="0"/>
              <a:t>USER-LOGIN-03</a:t>
            </a:r>
            <a:endParaRPr lang="ko-KR" altLang="en-US" sz="1200" dirty="0"/>
          </a:p>
        </p:txBody>
      </p:sp>
      <p:sp>
        <p:nvSpPr>
          <p:cNvPr id="34" name="TextBox 33"/>
          <p:cNvSpPr txBox="1"/>
          <p:nvPr/>
        </p:nvSpPr>
        <p:spPr>
          <a:xfrm>
            <a:off x="1043608" y="1270695"/>
            <a:ext cx="18722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USER(LOGIN)</a:t>
            </a:r>
            <a:endParaRPr lang="ko-KR" altLang="en-US" sz="1200" dirty="0"/>
          </a:p>
        </p:txBody>
      </p:sp>
      <p:sp>
        <p:nvSpPr>
          <p:cNvPr id="8" name="직사각형 7"/>
          <p:cNvSpPr/>
          <p:nvPr/>
        </p:nvSpPr>
        <p:spPr>
          <a:xfrm>
            <a:off x="6732240" y="1999873"/>
            <a:ext cx="67678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/>
              <a:t>1</a:t>
            </a:r>
            <a:r>
              <a:rPr lang="en-US" altLang="ko-KR" sz="1200" b="1" dirty="0" smtClean="0"/>
              <a:t>. </a:t>
            </a:r>
            <a:r>
              <a:rPr lang="ko-KR" altLang="en-US" sz="1200" b="1" dirty="0" smtClean="0"/>
              <a:t>찾기</a:t>
            </a:r>
            <a:endParaRPr lang="ko-KR" altLang="en-US" sz="1200" b="1" dirty="0"/>
          </a:p>
        </p:txBody>
      </p:sp>
      <p:sp>
        <p:nvSpPr>
          <p:cNvPr id="35" name="직사각형 34"/>
          <p:cNvSpPr/>
          <p:nvPr/>
        </p:nvSpPr>
        <p:spPr>
          <a:xfrm>
            <a:off x="6732240" y="2256810"/>
            <a:ext cx="169629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/>
              <a:t> </a:t>
            </a:r>
            <a:r>
              <a:rPr lang="en-US" altLang="ko-KR" sz="1200" dirty="0"/>
              <a:t>- </a:t>
            </a:r>
            <a:r>
              <a:rPr lang="ko-KR" altLang="en-US" sz="1200" dirty="0" err="1" smtClean="0"/>
              <a:t>이메일</a:t>
            </a:r>
            <a:r>
              <a:rPr lang="ko-KR" altLang="en-US" sz="1200" dirty="0" smtClean="0"/>
              <a:t> 찾기 페이지</a:t>
            </a:r>
            <a:endParaRPr lang="en-US" altLang="ko-KR" sz="1200" dirty="0" smtClean="0"/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</a:t>
            </a:r>
            <a:r>
              <a:rPr lang="ko-KR" altLang="en-US" sz="1200" dirty="0" smtClean="0"/>
              <a:t>이동</a:t>
            </a:r>
            <a:endParaRPr lang="ko-KR" altLang="en-US" sz="1200" dirty="0"/>
          </a:p>
        </p:txBody>
      </p:sp>
      <p:sp>
        <p:nvSpPr>
          <p:cNvPr id="27" name="직사각형 26"/>
          <p:cNvSpPr/>
          <p:nvPr/>
        </p:nvSpPr>
        <p:spPr>
          <a:xfrm>
            <a:off x="6732240" y="2745011"/>
            <a:ext cx="67678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 smtClean="0"/>
              <a:t>2. </a:t>
            </a:r>
            <a:r>
              <a:rPr lang="ko-KR" altLang="en-US" sz="1200" b="1" dirty="0" smtClean="0"/>
              <a:t>찾기</a:t>
            </a:r>
            <a:endParaRPr lang="ko-KR" altLang="en-US" sz="1200" b="1" dirty="0"/>
          </a:p>
        </p:txBody>
      </p:sp>
      <p:sp>
        <p:nvSpPr>
          <p:cNvPr id="30" name="직사각형 29"/>
          <p:cNvSpPr/>
          <p:nvPr/>
        </p:nvSpPr>
        <p:spPr>
          <a:xfrm>
            <a:off x="6732240" y="3001948"/>
            <a:ext cx="185018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/>
              <a:t> </a:t>
            </a:r>
            <a:r>
              <a:rPr lang="en-US" altLang="ko-KR" sz="1200" dirty="0"/>
              <a:t>- </a:t>
            </a:r>
            <a:r>
              <a:rPr lang="ko-KR" altLang="en-US" sz="1200" dirty="0" smtClean="0"/>
              <a:t>비밀번호 찾기 페이지</a:t>
            </a:r>
            <a:endParaRPr lang="en-US" altLang="ko-KR" sz="1200" dirty="0" smtClean="0"/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</a:t>
            </a:r>
            <a:r>
              <a:rPr lang="ko-KR" altLang="en-US" sz="1200" dirty="0" smtClean="0"/>
              <a:t>이동</a:t>
            </a:r>
            <a:endParaRPr lang="ko-KR" altLang="en-US" sz="1200" dirty="0"/>
          </a:p>
        </p:txBody>
      </p:sp>
      <p:sp>
        <p:nvSpPr>
          <p:cNvPr id="49" name="직사각형 48"/>
          <p:cNvSpPr/>
          <p:nvPr/>
        </p:nvSpPr>
        <p:spPr>
          <a:xfrm>
            <a:off x="1403648" y="1628800"/>
            <a:ext cx="180049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 err="1" smtClean="0"/>
              <a:t>이메일</a:t>
            </a:r>
            <a:r>
              <a:rPr lang="ko-KR" altLang="en-US" sz="1200" b="1" dirty="0" smtClean="0"/>
              <a:t> </a:t>
            </a:r>
            <a:r>
              <a:rPr lang="en-US" altLang="ko-KR" sz="1200" b="1" dirty="0" smtClean="0"/>
              <a:t>/ </a:t>
            </a:r>
            <a:r>
              <a:rPr lang="ko-KR" altLang="en-US" sz="1200" b="1" dirty="0" smtClean="0"/>
              <a:t>비밀번호 찾기</a:t>
            </a:r>
            <a:endParaRPr lang="ko-KR" altLang="en-US" sz="1200" b="1" dirty="0"/>
          </a:p>
        </p:txBody>
      </p:sp>
      <p:sp>
        <p:nvSpPr>
          <p:cNvPr id="56" name="직사각형 55"/>
          <p:cNvSpPr/>
          <p:nvPr/>
        </p:nvSpPr>
        <p:spPr>
          <a:xfrm>
            <a:off x="6724297" y="3543136"/>
            <a:ext cx="98456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 smtClean="0"/>
              <a:t>3. </a:t>
            </a:r>
            <a:r>
              <a:rPr lang="ko-KR" altLang="en-US" sz="1200" b="1" dirty="0" err="1" smtClean="0"/>
              <a:t>뒤로가기</a:t>
            </a:r>
            <a:endParaRPr lang="ko-KR" altLang="en-US" sz="1200" b="1" dirty="0"/>
          </a:p>
        </p:txBody>
      </p:sp>
      <p:sp>
        <p:nvSpPr>
          <p:cNvPr id="57" name="직사각형 56"/>
          <p:cNvSpPr/>
          <p:nvPr/>
        </p:nvSpPr>
        <p:spPr>
          <a:xfrm>
            <a:off x="6724297" y="3800073"/>
            <a:ext cx="169629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/>
              <a:t> </a:t>
            </a:r>
            <a:r>
              <a:rPr lang="en-US" altLang="ko-KR" sz="1200" dirty="0"/>
              <a:t>- </a:t>
            </a:r>
            <a:r>
              <a:rPr lang="ko-KR" altLang="en-US" sz="1200" dirty="0" smtClean="0"/>
              <a:t>로그인 페이지 이동</a:t>
            </a:r>
            <a:endParaRPr lang="ko-KR" altLang="en-US" sz="1200" dirty="0"/>
          </a:p>
        </p:txBody>
      </p:sp>
      <p:sp>
        <p:nvSpPr>
          <p:cNvPr id="58" name="직사각형 57"/>
          <p:cNvSpPr/>
          <p:nvPr/>
        </p:nvSpPr>
        <p:spPr>
          <a:xfrm>
            <a:off x="2966007" y="68775"/>
            <a:ext cx="311816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800" b="1" spc="-150" dirty="0" smtClean="0">
                <a:solidFill>
                  <a:schemeClr val="bg1"/>
                </a:solidFill>
              </a:rPr>
              <a:t>프로젝트 화면 구성</a:t>
            </a:r>
            <a:endParaRPr lang="ko-KR" altLang="en-US" sz="2800" b="1" spc="-150" dirty="0">
              <a:solidFill>
                <a:schemeClr val="bg1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7844794" y="629"/>
            <a:ext cx="12992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</a:t>
            </a:r>
            <a:r>
              <a:rPr lang="en-US" altLang="ko-K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</a:t>
            </a:r>
            <a:r>
              <a:rPr lang="en-US" altLang="ko-KR" sz="3600" b="1" dirty="0" smtClean="0">
                <a:solidFill>
                  <a:srgbClr val="0100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</a:t>
            </a:r>
            <a:r>
              <a:rPr lang="en-US" altLang="ko-K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</a:t>
            </a:r>
            <a:endParaRPr lang="ko-KR" alt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7373154" y="948416"/>
            <a:ext cx="7008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dirty="0" smtClean="0"/>
              <a:t>나 인엽</a:t>
            </a:r>
            <a:endParaRPr lang="ko-KR" altLang="en-US" sz="1200" dirty="0"/>
          </a:p>
        </p:txBody>
      </p:sp>
      <p:sp>
        <p:nvSpPr>
          <p:cNvPr id="61" name="직사각형 60"/>
          <p:cNvSpPr/>
          <p:nvPr/>
        </p:nvSpPr>
        <p:spPr>
          <a:xfrm>
            <a:off x="7113581" y="1296573"/>
            <a:ext cx="120417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dirty="0" smtClean="0"/>
              <a:t>2019 / 11 / 18</a:t>
            </a:r>
            <a:endParaRPr lang="ko-KR" altLang="en-US" sz="1200" dirty="0"/>
          </a:p>
        </p:txBody>
      </p:sp>
      <p:pic>
        <p:nvPicPr>
          <p:cNvPr id="17459" name="Picture 51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9371" y="1996951"/>
            <a:ext cx="3371596" cy="44580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2" name="직사각형 61"/>
          <p:cNvSpPr/>
          <p:nvPr/>
        </p:nvSpPr>
        <p:spPr>
          <a:xfrm>
            <a:off x="3729476" y="3182961"/>
            <a:ext cx="733079" cy="2242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/>
          <p:cNvSpPr/>
          <p:nvPr/>
        </p:nvSpPr>
        <p:spPr>
          <a:xfrm>
            <a:off x="3798710" y="3516657"/>
            <a:ext cx="586037" cy="2242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/>
          <p:cNvSpPr/>
          <p:nvPr/>
        </p:nvSpPr>
        <p:spPr>
          <a:xfrm>
            <a:off x="3644672" y="5347338"/>
            <a:ext cx="894990" cy="2242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타원 53"/>
          <p:cNvSpPr/>
          <p:nvPr/>
        </p:nvSpPr>
        <p:spPr>
          <a:xfrm>
            <a:off x="3495023" y="3174335"/>
            <a:ext cx="216024" cy="2520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46" name="타원 45"/>
          <p:cNvSpPr/>
          <p:nvPr/>
        </p:nvSpPr>
        <p:spPr>
          <a:xfrm>
            <a:off x="3433678" y="5338712"/>
            <a:ext cx="216024" cy="2520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41" name="타원 40"/>
          <p:cNvSpPr/>
          <p:nvPr/>
        </p:nvSpPr>
        <p:spPr>
          <a:xfrm>
            <a:off x="3569618" y="3508031"/>
            <a:ext cx="216024" cy="2520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3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7726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05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graphicFrame>
        <p:nvGraphicFramePr>
          <p:cNvPr id="26" name="개체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82319530"/>
              </p:ext>
            </p:extLst>
          </p:nvPr>
        </p:nvGraphicFramePr>
        <p:xfrm>
          <a:off x="323850" y="909638"/>
          <a:ext cx="8497888" cy="5573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92" name="워크시트" r:id="rId5" imgW="5533871" imgH="3371932" progId="Excel.Sheet.12">
                  <p:embed/>
                </p:oleObj>
              </mc:Choice>
              <mc:Fallback>
                <p:oleObj name="워크시트" r:id="rId5" imgW="5533871" imgH="3371932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23850" y="909638"/>
                        <a:ext cx="8497888" cy="55737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2" name="직선 연결선 31"/>
          <p:cNvCxnSpPr/>
          <p:nvPr/>
        </p:nvCxnSpPr>
        <p:spPr>
          <a:xfrm>
            <a:off x="396456" y="549466"/>
            <a:ext cx="8280000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43000">
                  <a:srgbClr val="FFFF00"/>
                </a:gs>
                <a:gs pos="100000">
                  <a:srgbClr val="999966"/>
                </a:gs>
                <a:gs pos="71000">
                  <a:schemeClr val="bg1">
                    <a:lumMod val="65000"/>
                  </a:schemeClr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187624" y="930206"/>
            <a:ext cx="18722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/>
              <a:t>nULL </a:t>
            </a:r>
            <a:r>
              <a:rPr lang="ko-KR" altLang="en-US" sz="1400" b="1" dirty="0" smtClean="0"/>
              <a:t>프로젝트</a:t>
            </a:r>
            <a:endParaRPr lang="ko-KR" altLang="en-US" sz="1400" b="1" dirty="0"/>
          </a:p>
        </p:txBody>
      </p:sp>
      <p:sp>
        <p:nvSpPr>
          <p:cNvPr id="5" name="직사각형 4"/>
          <p:cNvSpPr/>
          <p:nvPr/>
        </p:nvSpPr>
        <p:spPr>
          <a:xfrm>
            <a:off x="4098615" y="930206"/>
            <a:ext cx="105028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dirty="0" smtClean="0"/>
              <a:t>NP-USER-01</a:t>
            </a:r>
            <a:endParaRPr lang="ko-KR" altLang="en-US" sz="1200" dirty="0"/>
          </a:p>
        </p:txBody>
      </p:sp>
      <p:sp>
        <p:nvSpPr>
          <p:cNvPr id="6" name="직사각형 5"/>
          <p:cNvSpPr/>
          <p:nvPr/>
        </p:nvSpPr>
        <p:spPr>
          <a:xfrm>
            <a:off x="4098263" y="1268760"/>
            <a:ext cx="12978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dirty="0" smtClean="0"/>
              <a:t>USER-LOGIN-04</a:t>
            </a:r>
            <a:endParaRPr lang="ko-KR" altLang="en-US" sz="1200" dirty="0"/>
          </a:p>
        </p:txBody>
      </p:sp>
      <p:sp>
        <p:nvSpPr>
          <p:cNvPr id="34" name="TextBox 33"/>
          <p:cNvSpPr txBox="1"/>
          <p:nvPr/>
        </p:nvSpPr>
        <p:spPr>
          <a:xfrm>
            <a:off x="1043608" y="1270695"/>
            <a:ext cx="18722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USER(LOGIN)</a:t>
            </a:r>
            <a:endParaRPr lang="ko-KR" altLang="en-US" sz="1200" dirty="0"/>
          </a:p>
        </p:txBody>
      </p:sp>
      <p:sp>
        <p:nvSpPr>
          <p:cNvPr id="8" name="직사각형 7"/>
          <p:cNvSpPr/>
          <p:nvPr/>
        </p:nvSpPr>
        <p:spPr>
          <a:xfrm>
            <a:off x="6732240" y="1999873"/>
            <a:ext cx="119295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/>
              <a:t>1</a:t>
            </a:r>
            <a:r>
              <a:rPr lang="en-US" altLang="ko-KR" sz="1200" b="1" dirty="0" smtClean="0"/>
              <a:t>. </a:t>
            </a:r>
            <a:r>
              <a:rPr lang="ko-KR" altLang="en-US" sz="1200" b="1" dirty="0" err="1" smtClean="0"/>
              <a:t>이메일</a:t>
            </a:r>
            <a:r>
              <a:rPr lang="ko-KR" altLang="en-US" sz="1200" b="1" dirty="0" smtClean="0"/>
              <a:t> 표시</a:t>
            </a:r>
            <a:endParaRPr lang="ko-KR" altLang="en-US" sz="1200" b="1" dirty="0"/>
          </a:p>
        </p:txBody>
      </p:sp>
      <p:sp>
        <p:nvSpPr>
          <p:cNvPr id="35" name="직사각형 34"/>
          <p:cNvSpPr/>
          <p:nvPr/>
        </p:nvSpPr>
        <p:spPr>
          <a:xfrm>
            <a:off x="6732240" y="2256810"/>
            <a:ext cx="154241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/>
              <a:t> </a:t>
            </a:r>
            <a:r>
              <a:rPr lang="en-US" altLang="ko-KR" sz="1200" dirty="0"/>
              <a:t>- </a:t>
            </a:r>
            <a:r>
              <a:rPr lang="ko-KR" altLang="en-US" sz="1200" dirty="0" smtClean="0"/>
              <a:t>찾은 </a:t>
            </a:r>
            <a:r>
              <a:rPr lang="ko-KR" altLang="en-US" sz="1200" dirty="0" err="1" smtClean="0"/>
              <a:t>이메일</a:t>
            </a:r>
            <a:r>
              <a:rPr lang="ko-KR" altLang="en-US" sz="1200" dirty="0" smtClean="0"/>
              <a:t> 표시</a:t>
            </a:r>
            <a:endParaRPr lang="ko-KR" altLang="en-US" sz="1200" dirty="0"/>
          </a:p>
        </p:txBody>
      </p:sp>
      <p:sp>
        <p:nvSpPr>
          <p:cNvPr id="49" name="직사각형 48"/>
          <p:cNvSpPr/>
          <p:nvPr/>
        </p:nvSpPr>
        <p:spPr>
          <a:xfrm>
            <a:off x="1403648" y="1628800"/>
            <a:ext cx="100860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 err="1" smtClean="0"/>
              <a:t>이메일</a:t>
            </a:r>
            <a:r>
              <a:rPr lang="en-US" altLang="ko-KR" sz="1200" b="1" dirty="0"/>
              <a:t> </a:t>
            </a:r>
            <a:r>
              <a:rPr lang="ko-KR" altLang="en-US" sz="1200" b="1" dirty="0" smtClean="0"/>
              <a:t>찾기</a:t>
            </a:r>
            <a:endParaRPr lang="ko-KR" altLang="en-US" sz="1200" b="1" dirty="0"/>
          </a:p>
        </p:txBody>
      </p:sp>
      <p:sp>
        <p:nvSpPr>
          <p:cNvPr id="48" name="직사각형 47"/>
          <p:cNvSpPr/>
          <p:nvPr/>
        </p:nvSpPr>
        <p:spPr>
          <a:xfrm>
            <a:off x="2966007" y="68775"/>
            <a:ext cx="311816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800" b="1" spc="-150" dirty="0" smtClean="0">
                <a:solidFill>
                  <a:schemeClr val="bg1"/>
                </a:solidFill>
              </a:rPr>
              <a:t>프로젝트 화면 구성</a:t>
            </a:r>
            <a:endParaRPr lang="ko-KR" altLang="en-US" sz="2800" b="1" spc="-150" dirty="0">
              <a:solidFill>
                <a:schemeClr val="bg1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7844794" y="629"/>
            <a:ext cx="12992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</a:t>
            </a:r>
            <a:r>
              <a:rPr lang="en-US" altLang="ko-K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</a:t>
            </a:r>
            <a:r>
              <a:rPr lang="en-US" altLang="ko-KR" sz="3600" b="1" dirty="0" smtClean="0">
                <a:solidFill>
                  <a:srgbClr val="0100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</a:t>
            </a:r>
            <a:r>
              <a:rPr lang="en-US" altLang="ko-K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</a:t>
            </a:r>
            <a:endParaRPr lang="ko-KR" alt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7373154" y="948416"/>
            <a:ext cx="7008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dirty="0" smtClean="0"/>
              <a:t>나 인엽</a:t>
            </a:r>
            <a:endParaRPr lang="ko-KR" altLang="en-US" sz="1200" dirty="0"/>
          </a:p>
        </p:txBody>
      </p:sp>
      <p:sp>
        <p:nvSpPr>
          <p:cNvPr id="61" name="직사각형 60"/>
          <p:cNvSpPr/>
          <p:nvPr/>
        </p:nvSpPr>
        <p:spPr>
          <a:xfrm>
            <a:off x="7113581" y="1296573"/>
            <a:ext cx="120417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dirty="0" smtClean="0"/>
              <a:t>2019 / 11 / 18</a:t>
            </a:r>
            <a:endParaRPr lang="ko-KR" altLang="en-US" sz="1200" dirty="0"/>
          </a:p>
        </p:txBody>
      </p:sp>
      <p:pic>
        <p:nvPicPr>
          <p:cNvPr id="18483" name="Picture 51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2541" y="2858704"/>
            <a:ext cx="4543425" cy="2228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0" name="직사각형 39"/>
          <p:cNvSpPr/>
          <p:nvPr/>
        </p:nvSpPr>
        <p:spPr>
          <a:xfrm>
            <a:off x="3844470" y="4161920"/>
            <a:ext cx="542794" cy="34224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타원 49"/>
          <p:cNvSpPr/>
          <p:nvPr/>
        </p:nvSpPr>
        <p:spPr>
          <a:xfrm>
            <a:off x="3563889" y="3533839"/>
            <a:ext cx="216024" cy="2520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3563889" y="3797154"/>
            <a:ext cx="1728192" cy="2337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3586454" y="4207030"/>
            <a:ext cx="216024" cy="2520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6768761" y="2881749"/>
            <a:ext cx="67678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/>
              <a:t>2</a:t>
            </a:r>
            <a:r>
              <a:rPr lang="en-US" altLang="ko-KR" sz="1200" b="1" dirty="0" smtClean="0"/>
              <a:t>. </a:t>
            </a:r>
            <a:r>
              <a:rPr lang="ko-KR" altLang="en-US" sz="1200" b="1" dirty="0" smtClean="0"/>
              <a:t>확인</a:t>
            </a:r>
            <a:endParaRPr lang="ko-KR" altLang="en-US" sz="1200" b="1" dirty="0"/>
          </a:p>
        </p:txBody>
      </p:sp>
      <p:sp>
        <p:nvSpPr>
          <p:cNvPr id="64" name="직사각형 63"/>
          <p:cNvSpPr/>
          <p:nvPr/>
        </p:nvSpPr>
        <p:spPr>
          <a:xfrm>
            <a:off x="6768761" y="3138686"/>
            <a:ext cx="169629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/>
              <a:t> </a:t>
            </a:r>
            <a:r>
              <a:rPr lang="en-US" altLang="ko-KR" sz="1200" dirty="0"/>
              <a:t>- </a:t>
            </a:r>
            <a:r>
              <a:rPr lang="ko-KR" altLang="en-US" sz="1200" dirty="0" smtClean="0"/>
              <a:t>로그인 페이지 이동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487080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05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graphicFrame>
        <p:nvGraphicFramePr>
          <p:cNvPr id="26" name="개체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5497537"/>
              </p:ext>
            </p:extLst>
          </p:nvPr>
        </p:nvGraphicFramePr>
        <p:xfrm>
          <a:off x="323850" y="909638"/>
          <a:ext cx="8497888" cy="5573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437" name="워크시트" r:id="rId5" imgW="5533871" imgH="3371932" progId="Excel.Sheet.12">
                  <p:embed/>
                </p:oleObj>
              </mc:Choice>
              <mc:Fallback>
                <p:oleObj name="워크시트" r:id="rId5" imgW="5533871" imgH="3371932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23850" y="909638"/>
                        <a:ext cx="8497888" cy="55737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2" name="직선 연결선 31"/>
          <p:cNvCxnSpPr/>
          <p:nvPr/>
        </p:nvCxnSpPr>
        <p:spPr>
          <a:xfrm>
            <a:off x="396456" y="549466"/>
            <a:ext cx="8280000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43000">
                  <a:srgbClr val="FFFF00"/>
                </a:gs>
                <a:gs pos="100000">
                  <a:srgbClr val="999966"/>
                </a:gs>
                <a:gs pos="71000">
                  <a:schemeClr val="bg1">
                    <a:lumMod val="65000"/>
                  </a:schemeClr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187624" y="930206"/>
            <a:ext cx="18722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/>
              <a:t>nULL </a:t>
            </a:r>
            <a:r>
              <a:rPr lang="ko-KR" altLang="en-US" sz="1400" b="1" dirty="0" smtClean="0"/>
              <a:t>프로젝트</a:t>
            </a:r>
            <a:endParaRPr lang="ko-KR" altLang="en-US" sz="1400" b="1" dirty="0"/>
          </a:p>
        </p:txBody>
      </p:sp>
      <p:sp>
        <p:nvSpPr>
          <p:cNvPr id="5" name="직사각형 4"/>
          <p:cNvSpPr/>
          <p:nvPr/>
        </p:nvSpPr>
        <p:spPr>
          <a:xfrm>
            <a:off x="4098615" y="930206"/>
            <a:ext cx="105028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dirty="0" smtClean="0"/>
              <a:t>NP-USER-01</a:t>
            </a:r>
            <a:endParaRPr lang="ko-KR" altLang="en-US" sz="1200" dirty="0"/>
          </a:p>
        </p:txBody>
      </p:sp>
      <p:sp>
        <p:nvSpPr>
          <p:cNvPr id="6" name="직사각형 5"/>
          <p:cNvSpPr/>
          <p:nvPr/>
        </p:nvSpPr>
        <p:spPr>
          <a:xfrm>
            <a:off x="4098263" y="1268760"/>
            <a:ext cx="12978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dirty="0" smtClean="0"/>
              <a:t>USER-LOGIN-04</a:t>
            </a:r>
            <a:endParaRPr lang="ko-KR" altLang="en-US" sz="1200" dirty="0"/>
          </a:p>
        </p:txBody>
      </p:sp>
      <p:sp>
        <p:nvSpPr>
          <p:cNvPr id="34" name="TextBox 33"/>
          <p:cNvSpPr txBox="1"/>
          <p:nvPr/>
        </p:nvSpPr>
        <p:spPr>
          <a:xfrm>
            <a:off x="1043608" y="1270695"/>
            <a:ext cx="18722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USER(LOGIN)</a:t>
            </a:r>
            <a:endParaRPr lang="ko-KR" altLang="en-US" sz="1200" dirty="0"/>
          </a:p>
        </p:txBody>
      </p:sp>
      <p:sp>
        <p:nvSpPr>
          <p:cNvPr id="8" name="직사각형 7"/>
          <p:cNvSpPr/>
          <p:nvPr/>
        </p:nvSpPr>
        <p:spPr>
          <a:xfrm>
            <a:off x="6732240" y="1999873"/>
            <a:ext cx="129234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/>
              <a:t>1</a:t>
            </a:r>
            <a:r>
              <a:rPr lang="en-US" altLang="ko-KR" sz="1200" b="1" dirty="0" smtClean="0"/>
              <a:t>.</a:t>
            </a:r>
            <a:r>
              <a:rPr lang="ko-KR" altLang="en-US" sz="1200" b="1" dirty="0" smtClean="0"/>
              <a:t>비밀번</a:t>
            </a:r>
            <a:r>
              <a:rPr lang="ko-KR" altLang="en-US" sz="1200" b="1" dirty="0"/>
              <a:t>호</a:t>
            </a:r>
            <a:r>
              <a:rPr lang="ko-KR" altLang="en-US" sz="1200" b="1" dirty="0" smtClean="0"/>
              <a:t> 표시</a:t>
            </a:r>
            <a:endParaRPr lang="ko-KR" altLang="en-US" sz="1200" b="1" dirty="0"/>
          </a:p>
        </p:txBody>
      </p:sp>
      <p:sp>
        <p:nvSpPr>
          <p:cNvPr id="35" name="직사각형 34"/>
          <p:cNvSpPr/>
          <p:nvPr/>
        </p:nvSpPr>
        <p:spPr>
          <a:xfrm>
            <a:off x="6732240" y="2256810"/>
            <a:ext cx="169629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/>
              <a:t> </a:t>
            </a:r>
            <a:r>
              <a:rPr lang="en-US" altLang="ko-KR" sz="1200" dirty="0"/>
              <a:t>- </a:t>
            </a:r>
            <a:r>
              <a:rPr lang="ko-KR" altLang="en-US" sz="1200" dirty="0" smtClean="0"/>
              <a:t>찾은 비밀번호 표시</a:t>
            </a:r>
            <a:endParaRPr lang="ko-KR" altLang="en-US" sz="1200" dirty="0"/>
          </a:p>
        </p:txBody>
      </p:sp>
      <p:sp>
        <p:nvSpPr>
          <p:cNvPr id="27" name="직사각형 26"/>
          <p:cNvSpPr/>
          <p:nvPr/>
        </p:nvSpPr>
        <p:spPr>
          <a:xfrm>
            <a:off x="6732240" y="2581831"/>
            <a:ext cx="62228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 smtClean="0"/>
              <a:t>2.</a:t>
            </a:r>
            <a:r>
              <a:rPr lang="ko-KR" altLang="en-US" sz="1200" b="1" dirty="0" smtClean="0"/>
              <a:t>확인</a:t>
            </a:r>
            <a:endParaRPr lang="ko-KR" altLang="en-US" sz="1200" b="1" dirty="0"/>
          </a:p>
        </p:txBody>
      </p:sp>
      <p:sp>
        <p:nvSpPr>
          <p:cNvPr id="30" name="직사각형 29"/>
          <p:cNvSpPr/>
          <p:nvPr/>
        </p:nvSpPr>
        <p:spPr>
          <a:xfrm>
            <a:off x="6732240" y="2838768"/>
            <a:ext cx="169629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/>
              <a:t> </a:t>
            </a:r>
            <a:r>
              <a:rPr lang="en-US" altLang="ko-KR" sz="1200" dirty="0"/>
              <a:t>- </a:t>
            </a:r>
            <a:r>
              <a:rPr lang="ko-KR" altLang="en-US" sz="1200" dirty="0" smtClean="0"/>
              <a:t>로그인 페이지 이동</a:t>
            </a:r>
            <a:endParaRPr lang="ko-KR" altLang="en-US" sz="1200" dirty="0"/>
          </a:p>
        </p:txBody>
      </p:sp>
      <p:sp>
        <p:nvSpPr>
          <p:cNvPr id="49" name="직사각형 48"/>
          <p:cNvSpPr/>
          <p:nvPr/>
        </p:nvSpPr>
        <p:spPr>
          <a:xfrm>
            <a:off x="1403648" y="1628800"/>
            <a:ext cx="116249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 smtClean="0"/>
              <a:t>비밀번호 찾기</a:t>
            </a:r>
            <a:endParaRPr lang="ko-KR" altLang="en-US" sz="1200" b="1" dirty="0"/>
          </a:p>
        </p:txBody>
      </p:sp>
      <p:sp>
        <p:nvSpPr>
          <p:cNvPr id="51" name="직사각형 50"/>
          <p:cNvSpPr/>
          <p:nvPr/>
        </p:nvSpPr>
        <p:spPr>
          <a:xfrm>
            <a:off x="3599892" y="3562853"/>
            <a:ext cx="792088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타원 53"/>
          <p:cNvSpPr/>
          <p:nvPr/>
        </p:nvSpPr>
        <p:spPr>
          <a:xfrm>
            <a:off x="3383868" y="3526849"/>
            <a:ext cx="216024" cy="2520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3817730" y="3496910"/>
            <a:ext cx="541006" cy="3479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타원 49"/>
          <p:cNvSpPr/>
          <p:nvPr/>
        </p:nvSpPr>
        <p:spPr>
          <a:xfrm>
            <a:off x="3599891" y="3562853"/>
            <a:ext cx="216024" cy="2520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2966007" y="68775"/>
            <a:ext cx="311816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800" b="1" spc="-150" dirty="0" smtClean="0">
                <a:solidFill>
                  <a:schemeClr val="bg1"/>
                </a:solidFill>
              </a:rPr>
              <a:t>프로젝트 화면 구성</a:t>
            </a:r>
            <a:endParaRPr lang="ko-KR" altLang="en-US" sz="2800" b="1" spc="-150" dirty="0">
              <a:solidFill>
                <a:schemeClr val="bg1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7844794" y="629"/>
            <a:ext cx="12992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</a:t>
            </a:r>
            <a:r>
              <a:rPr lang="en-US" altLang="ko-K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</a:t>
            </a:r>
            <a:r>
              <a:rPr lang="en-US" altLang="ko-KR" sz="3600" b="1" dirty="0" smtClean="0">
                <a:solidFill>
                  <a:srgbClr val="0100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</a:t>
            </a:r>
            <a:r>
              <a:rPr lang="en-US" altLang="ko-K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</a:t>
            </a:r>
            <a:endParaRPr lang="ko-KR" alt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7373154" y="948416"/>
            <a:ext cx="7008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dirty="0" smtClean="0"/>
              <a:t>나 인엽</a:t>
            </a:r>
            <a:endParaRPr lang="ko-KR" altLang="en-US" sz="1200" dirty="0"/>
          </a:p>
        </p:txBody>
      </p:sp>
      <p:sp>
        <p:nvSpPr>
          <p:cNvPr id="61" name="직사각형 60"/>
          <p:cNvSpPr/>
          <p:nvPr/>
        </p:nvSpPr>
        <p:spPr>
          <a:xfrm>
            <a:off x="7113581" y="1296573"/>
            <a:ext cx="120417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dirty="0" smtClean="0"/>
              <a:t>2019 / 11 / 18</a:t>
            </a:r>
            <a:endParaRPr lang="ko-KR" altLang="en-US" sz="1200" dirty="0"/>
          </a:p>
        </p:txBody>
      </p:sp>
      <p:pic>
        <p:nvPicPr>
          <p:cNvPr id="60427" name="Picture 11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8749" y="3011059"/>
            <a:ext cx="4371975" cy="207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2" name="타원 51"/>
          <p:cNvSpPr/>
          <p:nvPr/>
        </p:nvSpPr>
        <p:spPr>
          <a:xfrm>
            <a:off x="3604736" y="4345965"/>
            <a:ext cx="216024" cy="2520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3854447" y="4320444"/>
            <a:ext cx="536208" cy="3030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타원 61"/>
          <p:cNvSpPr/>
          <p:nvPr/>
        </p:nvSpPr>
        <p:spPr>
          <a:xfrm>
            <a:off x="3660991" y="3687738"/>
            <a:ext cx="216024" cy="2520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3660991" y="3951053"/>
            <a:ext cx="1728192" cy="2337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924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05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graphicFrame>
        <p:nvGraphicFramePr>
          <p:cNvPr id="26" name="개체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38215603"/>
              </p:ext>
            </p:extLst>
          </p:nvPr>
        </p:nvGraphicFramePr>
        <p:xfrm>
          <a:off x="323850" y="909638"/>
          <a:ext cx="8497888" cy="5573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492" name="워크시트" r:id="rId5" imgW="5533871" imgH="3371932" progId="Excel.Sheet.12">
                  <p:embed/>
                </p:oleObj>
              </mc:Choice>
              <mc:Fallback>
                <p:oleObj name="워크시트" r:id="rId5" imgW="5533871" imgH="3371932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23850" y="909638"/>
                        <a:ext cx="8497888" cy="55737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2" name="직선 연결선 31"/>
          <p:cNvCxnSpPr/>
          <p:nvPr/>
        </p:nvCxnSpPr>
        <p:spPr>
          <a:xfrm>
            <a:off x="396456" y="549466"/>
            <a:ext cx="8280000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43000">
                  <a:srgbClr val="FFFF00"/>
                </a:gs>
                <a:gs pos="100000">
                  <a:srgbClr val="999966"/>
                </a:gs>
                <a:gs pos="71000">
                  <a:schemeClr val="bg1">
                    <a:lumMod val="65000"/>
                  </a:schemeClr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187624" y="930206"/>
            <a:ext cx="18722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/>
              <a:t>nULL </a:t>
            </a:r>
            <a:r>
              <a:rPr lang="ko-KR" altLang="en-US" sz="1400" b="1" dirty="0" smtClean="0"/>
              <a:t>프로젝트</a:t>
            </a:r>
            <a:endParaRPr lang="ko-KR" altLang="en-US" sz="1400" b="1" dirty="0"/>
          </a:p>
        </p:txBody>
      </p:sp>
      <p:sp>
        <p:nvSpPr>
          <p:cNvPr id="5" name="직사각형 4"/>
          <p:cNvSpPr/>
          <p:nvPr/>
        </p:nvSpPr>
        <p:spPr>
          <a:xfrm>
            <a:off x="4080982" y="930206"/>
            <a:ext cx="1085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dirty="0" smtClean="0"/>
              <a:t>NP-MAIN-01</a:t>
            </a:r>
            <a:endParaRPr lang="ko-KR" altLang="en-US" sz="1200" dirty="0"/>
          </a:p>
        </p:txBody>
      </p:sp>
      <p:sp>
        <p:nvSpPr>
          <p:cNvPr id="6" name="직사각형 5"/>
          <p:cNvSpPr/>
          <p:nvPr/>
        </p:nvSpPr>
        <p:spPr>
          <a:xfrm>
            <a:off x="4080982" y="1268760"/>
            <a:ext cx="133241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dirty="0" smtClean="0"/>
              <a:t>MAIN-HOME-01</a:t>
            </a:r>
            <a:endParaRPr lang="ko-KR" altLang="en-US" sz="1200" dirty="0"/>
          </a:p>
        </p:txBody>
      </p:sp>
      <p:sp>
        <p:nvSpPr>
          <p:cNvPr id="34" name="TextBox 33"/>
          <p:cNvSpPr txBox="1"/>
          <p:nvPr/>
        </p:nvSpPr>
        <p:spPr>
          <a:xfrm>
            <a:off x="1043608" y="1270695"/>
            <a:ext cx="18722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USER(LOGIN)</a:t>
            </a:r>
            <a:endParaRPr lang="ko-KR" altLang="en-US" sz="1200" dirty="0"/>
          </a:p>
        </p:txBody>
      </p:sp>
      <p:sp>
        <p:nvSpPr>
          <p:cNvPr id="8" name="직사각형 7"/>
          <p:cNvSpPr/>
          <p:nvPr/>
        </p:nvSpPr>
        <p:spPr>
          <a:xfrm>
            <a:off x="6732240" y="1999873"/>
            <a:ext cx="93006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/>
              <a:t>1</a:t>
            </a:r>
            <a:r>
              <a:rPr lang="en-US" altLang="ko-KR" sz="1200" b="1" dirty="0" smtClean="0"/>
              <a:t>.</a:t>
            </a:r>
            <a:r>
              <a:rPr lang="ko-KR" altLang="en-US" sz="1200" b="1" dirty="0" smtClean="0"/>
              <a:t>홈페이지</a:t>
            </a:r>
            <a:endParaRPr lang="ko-KR" altLang="en-US" sz="1200" b="1" dirty="0"/>
          </a:p>
        </p:txBody>
      </p:sp>
      <p:sp>
        <p:nvSpPr>
          <p:cNvPr id="35" name="직사각형 34"/>
          <p:cNvSpPr/>
          <p:nvPr/>
        </p:nvSpPr>
        <p:spPr>
          <a:xfrm>
            <a:off x="6732240" y="2256810"/>
            <a:ext cx="133402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/>
              <a:t> </a:t>
            </a:r>
            <a:r>
              <a:rPr lang="en-US" altLang="ko-KR" sz="1200" dirty="0"/>
              <a:t>- </a:t>
            </a:r>
            <a:r>
              <a:rPr lang="ko-KR" altLang="en-US" sz="1200" dirty="0" smtClean="0"/>
              <a:t>홈페이지 이동</a:t>
            </a:r>
            <a:endParaRPr lang="ko-KR" altLang="en-US" sz="1200" dirty="0"/>
          </a:p>
        </p:txBody>
      </p:sp>
      <p:sp>
        <p:nvSpPr>
          <p:cNvPr id="27" name="직사각형 26"/>
          <p:cNvSpPr/>
          <p:nvPr/>
        </p:nvSpPr>
        <p:spPr>
          <a:xfrm>
            <a:off x="6732240" y="2581831"/>
            <a:ext cx="93006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 smtClean="0"/>
              <a:t>2.</a:t>
            </a:r>
            <a:r>
              <a:rPr lang="ko-KR" altLang="en-US" sz="1200" b="1" dirty="0" smtClean="0"/>
              <a:t>장바구</a:t>
            </a:r>
            <a:r>
              <a:rPr lang="ko-KR" altLang="en-US" sz="1200" b="1" dirty="0"/>
              <a:t>니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6732240" y="2838768"/>
            <a:ext cx="133402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/>
              <a:t> </a:t>
            </a:r>
            <a:r>
              <a:rPr lang="en-US" altLang="ko-KR" sz="1200" dirty="0"/>
              <a:t>- </a:t>
            </a:r>
            <a:r>
              <a:rPr lang="ko-KR" altLang="en-US" sz="1200" dirty="0" smtClean="0"/>
              <a:t>장바구니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이동</a:t>
            </a:r>
            <a:endParaRPr lang="ko-KR" altLang="en-US" sz="1200" dirty="0"/>
          </a:p>
        </p:txBody>
      </p:sp>
      <p:sp>
        <p:nvSpPr>
          <p:cNvPr id="49" name="직사각형 48"/>
          <p:cNvSpPr/>
          <p:nvPr/>
        </p:nvSpPr>
        <p:spPr>
          <a:xfrm>
            <a:off x="1403648" y="1628800"/>
            <a:ext cx="8547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 smtClean="0"/>
              <a:t>회원 헤더</a:t>
            </a:r>
            <a:endParaRPr lang="ko-KR" altLang="en-US" sz="1200" b="1" dirty="0"/>
          </a:p>
        </p:txBody>
      </p:sp>
      <p:sp>
        <p:nvSpPr>
          <p:cNvPr id="51" name="직사각형 50"/>
          <p:cNvSpPr/>
          <p:nvPr/>
        </p:nvSpPr>
        <p:spPr>
          <a:xfrm>
            <a:off x="3599892" y="3562853"/>
            <a:ext cx="792088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타원 53"/>
          <p:cNvSpPr/>
          <p:nvPr/>
        </p:nvSpPr>
        <p:spPr>
          <a:xfrm>
            <a:off x="3383868" y="3526849"/>
            <a:ext cx="216024" cy="2520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3817730" y="3496910"/>
            <a:ext cx="541006" cy="3479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타원 49"/>
          <p:cNvSpPr/>
          <p:nvPr/>
        </p:nvSpPr>
        <p:spPr>
          <a:xfrm>
            <a:off x="3599891" y="3562853"/>
            <a:ext cx="216024" cy="2520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2966007" y="68775"/>
            <a:ext cx="311816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800" b="1" spc="-150" dirty="0" smtClean="0">
                <a:solidFill>
                  <a:schemeClr val="bg1"/>
                </a:solidFill>
              </a:rPr>
              <a:t>프로젝트 화면 구성</a:t>
            </a:r>
            <a:endParaRPr lang="ko-KR" altLang="en-US" sz="2800" b="1" spc="-150" dirty="0">
              <a:solidFill>
                <a:schemeClr val="bg1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7844794" y="629"/>
            <a:ext cx="12992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</a:t>
            </a:r>
            <a:r>
              <a:rPr lang="en-US" altLang="ko-K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</a:t>
            </a:r>
            <a:r>
              <a:rPr lang="en-US" altLang="ko-KR" sz="3600" b="1" dirty="0" smtClean="0">
                <a:solidFill>
                  <a:srgbClr val="0100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</a:t>
            </a:r>
            <a:r>
              <a:rPr lang="en-US" altLang="ko-K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</a:t>
            </a:r>
            <a:endParaRPr lang="ko-KR" alt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7373154" y="948416"/>
            <a:ext cx="7008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dirty="0" smtClean="0"/>
              <a:t>나 인엽</a:t>
            </a:r>
            <a:endParaRPr lang="ko-KR" altLang="en-US" sz="1200" dirty="0"/>
          </a:p>
        </p:txBody>
      </p:sp>
      <p:sp>
        <p:nvSpPr>
          <p:cNvPr id="61" name="직사각형 60"/>
          <p:cNvSpPr/>
          <p:nvPr/>
        </p:nvSpPr>
        <p:spPr>
          <a:xfrm>
            <a:off x="7113581" y="1296573"/>
            <a:ext cx="120417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dirty="0" smtClean="0"/>
              <a:t>2019 / 11 / 18</a:t>
            </a:r>
            <a:endParaRPr lang="ko-KR" altLang="en-US" sz="1200" dirty="0"/>
          </a:p>
        </p:txBody>
      </p:sp>
      <p:sp>
        <p:nvSpPr>
          <p:cNvPr id="52" name="타원 51"/>
          <p:cNvSpPr/>
          <p:nvPr/>
        </p:nvSpPr>
        <p:spPr>
          <a:xfrm>
            <a:off x="3604736" y="4345965"/>
            <a:ext cx="216024" cy="2520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3854447" y="4320444"/>
            <a:ext cx="536208" cy="3030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타원 61"/>
          <p:cNvSpPr/>
          <p:nvPr/>
        </p:nvSpPr>
        <p:spPr>
          <a:xfrm>
            <a:off x="3660991" y="3687738"/>
            <a:ext cx="216024" cy="2520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3660991" y="3951053"/>
            <a:ext cx="1728192" cy="2337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2466" name="Picture 2" descr="C:\Users\TJ\Desktop\동고비\개개비\KakaoTalk_20191112_11313049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456" y="3286413"/>
            <a:ext cx="6264696" cy="1395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타원 36"/>
          <p:cNvSpPr/>
          <p:nvPr/>
        </p:nvSpPr>
        <p:spPr>
          <a:xfrm>
            <a:off x="564163" y="3340215"/>
            <a:ext cx="216024" cy="2520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780187" y="3366508"/>
            <a:ext cx="237543" cy="2425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/>
          <p:cNvSpPr/>
          <p:nvPr/>
        </p:nvSpPr>
        <p:spPr>
          <a:xfrm>
            <a:off x="1250372" y="3363269"/>
            <a:ext cx="237543" cy="2425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/>
          <p:cNvSpPr/>
          <p:nvPr/>
        </p:nvSpPr>
        <p:spPr>
          <a:xfrm>
            <a:off x="2915748" y="3351404"/>
            <a:ext cx="1200660" cy="2425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/>
          <p:cNvSpPr/>
          <p:nvPr/>
        </p:nvSpPr>
        <p:spPr>
          <a:xfrm>
            <a:off x="4334792" y="3371552"/>
            <a:ext cx="460656" cy="21946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/>
          <p:cNvSpPr/>
          <p:nvPr/>
        </p:nvSpPr>
        <p:spPr>
          <a:xfrm>
            <a:off x="5004048" y="3378030"/>
            <a:ext cx="720080" cy="21946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/>
          <p:cNvSpPr/>
          <p:nvPr/>
        </p:nvSpPr>
        <p:spPr>
          <a:xfrm>
            <a:off x="5896714" y="3408255"/>
            <a:ext cx="495672" cy="18704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/>
          <p:cNvSpPr/>
          <p:nvPr/>
        </p:nvSpPr>
        <p:spPr>
          <a:xfrm>
            <a:off x="3059832" y="3687738"/>
            <a:ext cx="1008112" cy="4044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/>
          <p:cNvSpPr/>
          <p:nvPr/>
        </p:nvSpPr>
        <p:spPr>
          <a:xfrm>
            <a:off x="1511976" y="4229097"/>
            <a:ext cx="1008112" cy="4044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/>
          <p:cNvSpPr/>
          <p:nvPr/>
        </p:nvSpPr>
        <p:spPr>
          <a:xfrm>
            <a:off x="4499992" y="4229097"/>
            <a:ext cx="1152128" cy="4044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1261131" y="3114797"/>
            <a:ext cx="216024" cy="2520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9" name="타원 38"/>
          <p:cNvSpPr/>
          <p:nvPr/>
        </p:nvSpPr>
        <p:spPr>
          <a:xfrm>
            <a:off x="2699724" y="3347724"/>
            <a:ext cx="216024" cy="2520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3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41" name="타원 40"/>
          <p:cNvSpPr/>
          <p:nvPr/>
        </p:nvSpPr>
        <p:spPr>
          <a:xfrm>
            <a:off x="4439544" y="3114797"/>
            <a:ext cx="216024" cy="2520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4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42" name="타원 41"/>
          <p:cNvSpPr/>
          <p:nvPr/>
        </p:nvSpPr>
        <p:spPr>
          <a:xfrm>
            <a:off x="5256076" y="3135542"/>
            <a:ext cx="216024" cy="2520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5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43" name="타원 42"/>
          <p:cNvSpPr/>
          <p:nvPr/>
        </p:nvSpPr>
        <p:spPr>
          <a:xfrm>
            <a:off x="6036538" y="3135542"/>
            <a:ext cx="216024" cy="2520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6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44" name="타원 43"/>
          <p:cNvSpPr/>
          <p:nvPr/>
        </p:nvSpPr>
        <p:spPr>
          <a:xfrm>
            <a:off x="1908020" y="4633525"/>
            <a:ext cx="216024" cy="2520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8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66" name="타원 65"/>
          <p:cNvSpPr/>
          <p:nvPr/>
        </p:nvSpPr>
        <p:spPr>
          <a:xfrm>
            <a:off x="4968044" y="4659911"/>
            <a:ext cx="216024" cy="2520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9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67" name="타원 66"/>
          <p:cNvSpPr/>
          <p:nvPr/>
        </p:nvSpPr>
        <p:spPr>
          <a:xfrm>
            <a:off x="2843808" y="3777648"/>
            <a:ext cx="216024" cy="2520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7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6750164" y="3118927"/>
            <a:ext cx="98456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/>
              <a:t>3</a:t>
            </a:r>
            <a:r>
              <a:rPr lang="en-US" altLang="ko-KR" sz="1200" b="1" dirty="0" smtClean="0"/>
              <a:t>.</a:t>
            </a:r>
            <a:r>
              <a:rPr lang="ko-KR" altLang="en-US" sz="1200" b="1" dirty="0" smtClean="0"/>
              <a:t>보유 캐시</a:t>
            </a:r>
            <a:endParaRPr lang="ko-KR" altLang="en-US" sz="1200" b="1" dirty="0"/>
          </a:p>
        </p:txBody>
      </p:sp>
      <p:sp>
        <p:nvSpPr>
          <p:cNvPr id="69" name="직사각형 68"/>
          <p:cNvSpPr/>
          <p:nvPr/>
        </p:nvSpPr>
        <p:spPr>
          <a:xfrm>
            <a:off x="6750164" y="3375864"/>
            <a:ext cx="205857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/>
              <a:t> </a:t>
            </a:r>
            <a:r>
              <a:rPr lang="en-US" altLang="ko-KR" sz="1200" dirty="0"/>
              <a:t>- </a:t>
            </a:r>
            <a:r>
              <a:rPr lang="ko-KR" altLang="en-US" sz="1200" dirty="0" smtClean="0"/>
              <a:t>현 회원의 보유캐시 표시</a:t>
            </a:r>
            <a:endParaRPr lang="ko-KR" altLang="en-US" sz="1200" dirty="0"/>
          </a:p>
        </p:txBody>
      </p:sp>
      <p:sp>
        <p:nvSpPr>
          <p:cNvPr id="70" name="직사각형 69"/>
          <p:cNvSpPr/>
          <p:nvPr/>
        </p:nvSpPr>
        <p:spPr>
          <a:xfrm>
            <a:off x="6750164" y="3676549"/>
            <a:ext cx="93006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/>
              <a:t>4</a:t>
            </a:r>
            <a:r>
              <a:rPr lang="en-US" altLang="ko-KR" sz="1200" b="1" dirty="0" smtClean="0"/>
              <a:t>.</a:t>
            </a:r>
            <a:r>
              <a:rPr lang="ko-KR" altLang="en-US" sz="1200" b="1" dirty="0" smtClean="0"/>
              <a:t>회원이</a:t>
            </a:r>
            <a:r>
              <a:rPr lang="ko-KR" altLang="en-US" sz="1200" b="1" dirty="0"/>
              <a:t>름</a:t>
            </a:r>
          </a:p>
        </p:txBody>
      </p:sp>
      <p:sp>
        <p:nvSpPr>
          <p:cNvPr id="71" name="직사각형 70"/>
          <p:cNvSpPr/>
          <p:nvPr/>
        </p:nvSpPr>
        <p:spPr>
          <a:xfrm>
            <a:off x="6750164" y="3933486"/>
            <a:ext cx="133402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/>
              <a:t> </a:t>
            </a:r>
            <a:r>
              <a:rPr lang="en-US" altLang="ko-KR" sz="1200" dirty="0"/>
              <a:t>- </a:t>
            </a:r>
            <a:r>
              <a:rPr lang="ko-KR" altLang="en-US" sz="1200" dirty="0" smtClean="0"/>
              <a:t>회원이름 표</a:t>
            </a:r>
            <a:r>
              <a:rPr lang="ko-KR" altLang="en-US" sz="1200" dirty="0"/>
              <a:t>시</a:t>
            </a:r>
          </a:p>
        </p:txBody>
      </p:sp>
      <p:sp>
        <p:nvSpPr>
          <p:cNvPr id="72" name="직사각형 71"/>
          <p:cNvSpPr/>
          <p:nvPr/>
        </p:nvSpPr>
        <p:spPr>
          <a:xfrm>
            <a:off x="6732240" y="4234203"/>
            <a:ext cx="14590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 smtClean="0"/>
              <a:t>5.</a:t>
            </a:r>
            <a:r>
              <a:rPr lang="ko-KR" altLang="en-US" sz="1200" b="1" dirty="0" err="1" smtClean="0"/>
              <a:t>내정보</a:t>
            </a:r>
            <a:r>
              <a:rPr lang="en-US" altLang="ko-KR" sz="1200" b="1" dirty="0" smtClean="0"/>
              <a:t>/</a:t>
            </a:r>
            <a:r>
              <a:rPr lang="ko-KR" altLang="en-US" sz="1200" b="1" dirty="0" err="1" smtClean="0"/>
              <a:t>캐쉬충전</a:t>
            </a:r>
            <a:endParaRPr lang="ko-KR" altLang="en-US" sz="1200" b="1" dirty="0"/>
          </a:p>
        </p:txBody>
      </p:sp>
      <p:sp>
        <p:nvSpPr>
          <p:cNvPr id="73" name="직사각형 72"/>
          <p:cNvSpPr/>
          <p:nvPr/>
        </p:nvSpPr>
        <p:spPr>
          <a:xfrm>
            <a:off x="6732240" y="4491140"/>
            <a:ext cx="185018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/>
              <a:t> </a:t>
            </a:r>
            <a:r>
              <a:rPr lang="en-US" altLang="ko-KR" sz="1200" dirty="0"/>
              <a:t>- </a:t>
            </a:r>
            <a:r>
              <a:rPr lang="ko-KR" altLang="en-US" sz="1200" dirty="0" smtClean="0"/>
              <a:t>회원 본인확인 페이지</a:t>
            </a:r>
            <a:endParaRPr lang="en-US" altLang="ko-KR" sz="1200" dirty="0" smtClean="0"/>
          </a:p>
          <a:p>
            <a:r>
              <a:rPr lang="ko-KR" altLang="en-US" sz="1200" dirty="0" smtClean="0"/>
              <a:t>   이동</a:t>
            </a:r>
            <a:endParaRPr lang="ko-KR" altLang="en-US" sz="1200" dirty="0"/>
          </a:p>
        </p:txBody>
      </p:sp>
      <p:sp>
        <p:nvSpPr>
          <p:cNvPr id="74" name="직사각형 73"/>
          <p:cNvSpPr/>
          <p:nvPr/>
        </p:nvSpPr>
        <p:spPr>
          <a:xfrm>
            <a:off x="6750164" y="5032631"/>
            <a:ext cx="93006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/>
              <a:t>6</a:t>
            </a:r>
            <a:r>
              <a:rPr lang="en-US" altLang="ko-KR" sz="1200" b="1" dirty="0" smtClean="0"/>
              <a:t>.</a:t>
            </a:r>
            <a:r>
              <a:rPr lang="ko-KR" altLang="en-US" sz="1200" b="1" dirty="0" smtClean="0"/>
              <a:t>로그아웃</a:t>
            </a:r>
            <a:endParaRPr lang="ko-KR" altLang="en-US" sz="1200" b="1" dirty="0"/>
          </a:p>
        </p:txBody>
      </p:sp>
      <p:sp>
        <p:nvSpPr>
          <p:cNvPr id="75" name="직사각형 74"/>
          <p:cNvSpPr/>
          <p:nvPr/>
        </p:nvSpPr>
        <p:spPr>
          <a:xfrm>
            <a:off x="6750164" y="5289568"/>
            <a:ext cx="16882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/>
              <a:t> </a:t>
            </a:r>
            <a:r>
              <a:rPr lang="en-US" altLang="ko-KR" sz="1200" dirty="0"/>
              <a:t>- </a:t>
            </a:r>
            <a:r>
              <a:rPr lang="ko-KR" altLang="en-US" sz="1200" dirty="0" smtClean="0"/>
              <a:t>로그아웃</a:t>
            </a:r>
            <a:r>
              <a:rPr lang="en-US" altLang="ko-KR" sz="1200" dirty="0" smtClean="0"/>
              <a:t>,</a:t>
            </a:r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</a:t>
            </a:r>
            <a:r>
              <a:rPr lang="ko-KR" altLang="en-US" sz="1200" dirty="0" smtClean="0"/>
              <a:t>인덱스 페이지 이동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824317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05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graphicFrame>
        <p:nvGraphicFramePr>
          <p:cNvPr id="26" name="개체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29681424"/>
              </p:ext>
            </p:extLst>
          </p:nvPr>
        </p:nvGraphicFramePr>
        <p:xfrm>
          <a:off x="323850" y="909638"/>
          <a:ext cx="8497888" cy="5573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70" name="워크시트" r:id="rId5" imgW="5533871" imgH="3371932" progId="Excel.Sheet.12">
                  <p:embed/>
                </p:oleObj>
              </mc:Choice>
              <mc:Fallback>
                <p:oleObj name="워크시트" r:id="rId5" imgW="5533871" imgH="3371932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23850" y="909638"/>
                        <a:ext cx="8497888" cy="55737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2" name="직선 연결선 31"/>
          <p:cNvCxnSpPr/>
          <p:nvPr/>
        </p:nvCxnSpPr>
        <p:spPr>
          <a:xfrm>
            <a:off x="396456" y="549466"/>
            <a:ext cx="8280000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43000">
                  <a:srgbClr val="FFFF00"/>
                </a:gs>
                <a:gs pos="100000">
                  <a:srgbClr val="999966"/>
                </a:gs>
                <a:gs pos="71000">
                  <a:schemeClr val="bg1">
                    <a:lumMod val="65000"/>
                  </a:schemeClr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187624" y="930206"/>
            <a:ext cx="18722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/>
              <a:t>nULL </a:t>
            </a:r>
            <a:r>
              <a:rPr lang="ko-KR" altLang="en-US" sz="1400" b="1" dirty="0" smtClean="0"/>
              <a:t>프로젝트</a:t>
            </a:r>
            <a:endParaRPr lang="ko-KR" altLang="en-US" sz="1400" b="1" dirty="0"/>
          </a:p>
        </p:txBody>
      </p:sp>
      <p:sp>
        <p:nvSpPr>
          <p:cNvPr id="5" name="직사각형 4"/>
          <p:cNvSpPr/>
          <p:nvPr/>
        </p:nvSpPr>
        <p:spPr>
          <a:xfrm>
            <a:off x="4080982" y="930206"/>
            <a:ext cx="108555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dirty="0" smtClean="0"/>
              <a:t>NP-MAIN-02</a:t>
            </a:r>
            <a:endParaRPr lang="ko-KR" altLang="en-US" sz="1200" dirty="0"/>
          </a:p>
        </p:txBody>
      </p:sp>
      <p:sp>
        <p:nvSpPr>
          <p:cNvPr id="6" name="직사각형 5"/>
          <p:cNvSpPr/>
          <p:nvPr/>
        </p:nvSpPr>
        <p:spPr>
          <a:xfrm>
            <a:off x="4080981" y="1268760"/>
            <a:ext cx="133241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dirty="0" smtClean="0"/>
              <a:t>MAIN-HOME-02</a:t>
            </a:r>
            <a:endParaRPr lang="ko-KR" altLang="en-US" sz="1200" dirty="0"/>
          </a:p>
        </p:txBody>
      </p:sp>
      <p:sp>
        <p:nvSpPr>
          <p:cNvPr id="34" name="TextBox 33"/>
          <p:cNvSpPr txBox="1"/>
          <p:nvPr/>
        </p:nvSpPr>
        <p:spPr>
          <a:xfrm>
            <a:off x="1043608" y="1270695"/>
            <a:ext cx="18722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USER(LOGIN)</a:t>
            </a:r>
            <a:endParaRPr lang="ko-KR" altLang="en-US" sz="1200" dirty="0"/>
          </a:p>
        </p:txBody>
      </p:sp>
      <p:sp>
        <p:nvSpPr>
          <p:cNvPr id="8" name="직사각형 7"/>
          <p:cNvSpPr/>
          <p:nvPr/>
        </p:nvSpPr>
        <p:spPr>
          <a:xfrm>
            <a:off x="6732240" y="1999873"/>
            <a:ext cx="62228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/>
              <a:t>7</a:t>
            </a:r>
            <a:r>
              <a:rPr lang="en-US" altLang="ko-KR" sz="1200" b="1" dirty="0" smtClean="0"/>
              <a:t>.</a:t>
            </a:r>
            <a:r>
              <a:rPr lang="ko-KR" altLang="en-US" sz="1200" b="1" dirty="0" smtClean="0"/>
              <a:t>로고</a:t>
            </a:r>
            <a:endParaRPr lang="ko-KR" altLang="en-US" sz="1200" b="1" dirty="0"/>
          </a:p>
        </p:txBody>
      </p:sp>
      <p:sp>
        <p:nvSpPr>
          <p:cNvPr id="35" name="직사각형 34"/>
          <p:cNvSpPr/>
          <p:nvPr/>
        </p:nvSpPr>
        <p:spPr>
          <a:xfrm>
            <a:off x="6732240" y="2256810"/>
            <a:ext cx="133402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/>
              <a:t> </a:t>
            </a:r>
            <a:r>
              <a:rPr lang="en-US" altLang="ko-KR" sz="1200" dirty="0"/>
              <a:t>- </a:t>
            </a:r>
            <a:r>
              <a:rPr lang="ko-KR" altLang="en-US" sz="1200" dirty="0" smtClean="0"/>
              <a:t>홈페이지 이동</a:t>
            </a:r>
            <a:endParaRPr lang="ko-KR" altLang="en-US" sz="1200" dirty="0"/>
          </a:p>
        </p:txBody>
      </p:sp>
      <p:sp>
        <p:nvSpPr>
          <p:cNvPr id="27" name="직사각형 26"/>
          <p:cNvSpPr/>
          <p:nvPr/>
        </p:nvSpPr>
        <p:spPr>
          <a:xfrm>
            <a:off x="6732240" y="2619536"/>
            <a:ext cx="108395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 smtClean="0"/>
              <a:t>8.</a:t>
            </a:r>
            <a:r>
              <a:rPr lang="ko-KR" altLang="en-US" sz="1200" b="1" dirty="0" smtClean="0"/>
              <a:t>여행기념품</a:t>
            </a:r>
            <a:endParaRPr lang="ko-KR" altLang="en-US" sz="1200" b="1" dirty="0"/>
          </a:p>
        </p:txBody>
      </p:sp>
      <p:sp>
        <p:nvSpPr>
          <p:cNvPr id="30" name="직사각형 29"/>
          <p:cNvSpPr/>
          <p:nvPr/>
        </p:nvSpPr>
        <p:spPr>
          <a:xfrm>
            <a:off x="6732240" y="2876473"/>
            <a:ext cx="200407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/>
              <a:t> </a:t>
            </a:r>
            <a:r>
              <a:rPr lang="en-US" altLang="ko-KR" sz="1200" dirty="0"/>
              <a:t>- </a:t>
            </a:r>
            <a:r>
              <a:rPr lang="ko-KR" altLang="en-US" sz="1200" dirty="0" smtClean="0"/>
              <a:t>여행기념품 리스트 이동</a:t>
            </a:r>
            <a:endParaRPr lang="ko-KR" altLang="en-US" sz="1200" dirty="0"/>
          </a:p>
        </p:txBody>
      </p:sp>
      <p:sp>
        <p:nvSpPr>
          <p:cNvPr id="49" name="직사각형 48"/>
          <p:cNvSpPr/>
          <p:nvPr/>
        </p:nvSpPr>
        <p:spPr>
          <a:xfrm>
            <a:off x="1403648" y="1628800"/>
            <a:ext cx="8547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 smtClean="0"/>
              <a:t>회원 헤더</a:t>
            </a:r>
            <a:endParaRPr lang="ko-KR" altLang="en-US" sz="1200" b="1" dirty="0"/>
          </a:p>
        </p:txBody>
      </p:sp>
      <p:sp>
        <p:nvSpPr>
          <p:cNvPr id="51" name="직사각형 50"/>
          <p:cNvSpPr/>
          <p:nvPr/>
        </p:nvSpPr>
        <p:spPr>
          <a:xfrm>
            <a:off x="3599892" y="3562853"/>
            <a:ext cx="792088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타원 53"/>
          <p:cNvSpPr/>
          <p:nvPr/>
        </p:nvSpPr>
        <p:spPr>
          <a:xfrm>
            <a:off x="3383868" y="3526849"/>
            <a:ext cx="216024" cy="2520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3817730" y="3496910"/>
            <a:ext cx="541006" cy="3479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타원 49"/>
          <p:cNvSpPr/>
          <p:nvPr/>
        </p:nvSpPr>
        <p:spPr>
          <a:xfrm>
            <a:off x="3599891" y="3562853"/>
            <a:ext cx="216024" cy="2520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2966007" y="68775"/>
            <a:ext cx="311816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800" b="1" spc="-150" dirty="0" smtClean="0">
                <a:solidFill>
                  <a:schemeClr val="bg1"/>
                </a:solidFill>
              </a:rPr>
              <a:t>프로젝트 화면 구성</a:t>
            </a:r>
            <a:endParaRPr lang="ko-KR" altLang="en-US" sz="2800" b="1" spc="-150" dirty="0">
              <a:solidFill>
                <a:schemeClr val="bg1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7844794" y="629"/>
            <a:ext cx="12992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</a:t>
            </a:r>
            <a:r>
              <a:rPr lang="en-US" altLang="ko-K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</a:t>
            </a:r>
            <a:r>
              <a:rPr lang="en-US" altLang="ko-KR" sz="3600" b="1" dirty="0" smtClean="0">
                <a:solidFill>
                  <a:srgbClr val="0100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</a:t>
            </a:r>
            <a:r>
              <a:rPr lang="en-US" altLang="ko-K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</a:t>
            </a:r>
            <a:endParaRPr lang="ko-KR" alt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7373154" y="948416"/>
            <a:ext cx="7008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dirty="0" smtClean="0"/>
              <a:t>나 인엽</a:t>
            </a:r>
            <a:endParaRPr lang="ko-KR" altLang="en-US" sz="1200" dirty="0"/>
          </a:p>
        </p:txBody>
      </p:sp>
      <p:sp>
        <p:nvSpPr>
          <p:cNvPr id="61" name="직사각형 60"/>
          <p:cNvSpPr/>
          <p:nvPr/>
        </p:nvSpPr>
        <p:spPr>
          <a:xfrm>
            <a:off x="7113581" y="1296573"/>
            <a:ext cx="120417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dirty="0" smtClean="0"/>
              <a:t>2019 / 11 / 18</a:t>
            </a:r>
            <a:endParaRPr lang="ko-KR" altLang="en-US" sz="1200" dirty="0"/>
          </a:p>
        </p:txBody>
      </p:sp>
      <p:sp>
        <p:nvSpPr>
          <p:cNvPr id="52" name="타원 51"/>
          <p:cNvSpPr/>
          <p:nvPr/>
        </p:nvSpPr>
        <p:spPr>
          <a:xfrm>
            <a:off x="3604736" y="4345965"/>
            <a:ext cx="216024" cy="2520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3854447" y="4320444"/>
            <a:ext cx="536208" cy="3030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타원 61"/>
          <p:cNvSpPr/>
          <p:nvPr/>
        </p:nvSpPr>
        <p:spPr>
          <a:xfrm>
            <a:off x="3660991" y="3687738"/>
            <a:ext cx="216024" cy="2520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3660991" y="3951053"/>
            <a:ext cx="1728192" cy="2337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2466" name="Picture 2" descr="C:\Users\TJ\Desktop\동고비\개개비\KakaoTalk_20191112_11313049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456" y="3286413"/>
            <a:ext cx="6264696" cy="1395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타원 36"/>
          <p:cNvSpPr/>
          <p:nvPr/>
        </p:nvSpPr>
        <p:spPr>
          <a:xfrm>
            <a:off x="564163" y="3340215"/>
            <a:ext cx="216024" cy="2520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780187" y="3366508"/>
            <a:ext cx="237543" cy="2425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/>
          <p:cNvSpPr/>
          <p:nvPr/>
        </p:nvSpPr>
        <p:spPr>
          <a:xfrm>
            <a:off x="1250372" y="3363269"/>
            <a:ext cx="237543" cy="2425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/>
          <p:cNvSpPr/>
          <p:nvPr/>
        </p:nvSpPr>
        <p:spPr>
          <a:xfrm>
            <a:off x="2915748" y="3351404"/>
            <a:ext cx="1200660" cy="2425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/>
          <p:cNvSpPr/>
          <p:nvPr/>
        </p:nvSpPr>
        <p:spPr>
          <a:xfrm>
            <a:off x="4334792" y="3371552"/>
            <a:ext cx="460656" cy="21946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/>
          <p:cNvSpPr/>
          <p:nvPr/>
        </p:nvSpPr>
        <p:spPr>
          <a:xfrm>
            <a:off x="5004048" y="3378030"/>
            <a:ext cx="720080" cy="21946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/>
          <p:cNvSpPr/>
          <p:nvPr/>
        </p:nvSpPr>
        <p:spPr>
          <a:xfrm>
            <a:off x="5896714" y="3408255"/>
            <a:ext cx="495672" cy="18704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/>
          <p:cNvSpPr/>
          <p:nvPr/>
        </p:nvSpPr>
        <p:spPr>
          <a:xfrm>
            <a:off x="3059832" y="3687738"/>
            <a:ext cx="1008112" cy="4044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/>
          <p:cNvSpPr/>
          <p:nvPr/>
        </p:nvSpPr>
        <p:spPr>
          <a:xfrm>
            <a:off x="1511976" y="4229097"/>
            <a:ext cx="1008112" cy="4044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/>
          <p:cNvSpPr/>
          <p:nvPr/>
        </p:nvSpPr>
        <p:spPr>
          <a:xfrm>
            <a:off x="4499992" y="4229097"/>
            <a:ext cx="1152128" cy="4044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1261131" y="3114797"/>
            <a:ext cx="216024" cy="2520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9" name="타원 38"/>
          <p:cNvSpPr/>
          <p:nvPr/>
        </p:nvSpPr>
        <p:spPr>
          <a:xfrm>
            <a:off x="2699724" y="3347724"/>
            <a:ext cx="216024" cy="2520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3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41" name="타원 40"/>
          <p:cNvSpPr/>
          <p:nvPr/>
        </p:nvSpPr>
        <p:spPr>
          <a:xfrm>
            <a:off x="4439544" y="3114797"/>
            <a:ext cx="216024" cy="2520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4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42" name="타원 41"/>
          <p:cNvSpPr/>
          <p:nvPr/>
        </p:nvSpPr>
        <p:spPr>
          <a:xfrm>
            <a:off x="5256076" y="3135542"/>
            <a:ext cx="216024" cy="2520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5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43" name="타원 42"/>
          <p:cNvSpPr/>
          <p:nvPr/>
        </p:nvSpPr>
        <p:spPr>
          <a:xfrm>
            <a:off x="6036538" y="3135542"/>
            <a:ext cx="216024" cy="2520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6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44" name="타원 43"/>
          <p:cNvSpPr/>
          <p:nvPr/>
        </p:nvSpPr>
        <p:spPr>
          <a:xfrm>
            <a:off x="1908020" y="4633525"/>
            <a:ext cx="216024" cy="2520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8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66" name="타원 65"/>
          <p:cNvSpPr/>
          <p:nvPr/>
        </p:nvSpPr>
        <p:spPr>
          <a:xfrm>
            <a:off x="4968044" y="4659911"/>
            <a:ext cx="216024" cy="2520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9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67" name="타원 66"/>
          <p:cNvSpPr/>
          <p:nvPr/>
        </p:nvSpPr>
        <p:spPr>
          <a:xfrm>
            <a:off x="2843808" y="3777648"/>
            <a:ext cx="216024" cy="2520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7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6732240" y="3269912"/>
            <a:ext cx="139172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/>
              <a:t>9</a:t>
            </a:r>
            <a:r>
              <a:rPr lang="en-US" altLang="ko-KR" sz="1200" b="1" dirty="0" smtClean="0"/>
              <a:t>.</a:t>
            </a:r>
            <a:r>
              <a:rPr lang="ko-KR" altLang="en-US" sz="1200" b="1" dirty="0" smtClean="0"/>
              <a:t>여행후기게시</a:t>
            </a:r>
            <a:r>
              <a:rPr lang="ko-KR" altLang="en-US" sz="1200" b="1" dirty="0"/>
              <a:t>판</a:t>
            </a:r>
          </a:p>
        </p:txBody>
      </p:sp>
      <p:sp>
        <p:nvSpPr>
          <p:cNvPr id="69" name="직사각형 68"/>
          <p:cNvSpPr/>
          <p:nvPr/>
        </p:nvSpPr>
        <p:spPr>
          <a:xfrm>
            <a:off x="6732240" y="3526849"/>
            <a:ext cx="14879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/>
              <a:t> </a:t>
            </a:r>
            <a:r>
              <a:rPr lang="en-US" altLang="ko-KR" sz="1200" dirty="0"/>
              <a:t>- </a:t>
            </a:r>
            <a:r>
              <a:rPr lang="ko-KR" altLang="en-US" sz="1200" dirty="0" smtClean="0"/>
              <a:t>여행후기 게시판</a:t>
            </a:r>
            <a:endParaRPr lang="en-US" altLang="ko-KR" sz="1200" dirty="0" smtClean="0"/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</a:t>
            </a:r>
            <a:r>
              <a:rPr lang="ko-KR" altLang="en-US" sz="1200" dirty="0" smtClean="0"/>
              <a:t>페이지 이동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466844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05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graphicFrame>
        <p:nvGraphicFramePr>
          <p:cNvPr id="26" name="개체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3571161"/>
              </p:ext>
            </p:extLst>
          </p:nvPr>
        </p:nvGraphicFramePr>
        <p:xfrm>
          <a:off x="323850" y="909638"/>
          <a:ext cx="8497888" cy="5573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34" name="워크시트" r:id="rId5" imgW="5533871" imgH="3371932" progId="Excel.Sheet.12">
                  <p:embed/>
                </p:oleObj>
              </mc:Choice>
              <mc:Fallback>
                <p:oleObj name="워크시트" r:id="rId5" imgW="5533871" imgH="3371932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23850" y="909638"/>
                        <a:ext cx="8497888" cy="55737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2" name="직선 연결선 31"/>
          <p:cNvCxnSpPr/>
          <p:nvPr/>
        </p:nvCxnSpPr>
        <p:spPr>
          <a:xfrm>
            <a:off x="396456" y="549466"/>
            <a:ext cx="8280000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43000">
                  <a:srgbClr val="FFFF00"/>
                </a:gs>
                <a:gs pos="100000">
                  <a:srgbClr val="999966"/>
                </a:gs>
                <a:gs pos="71000">
                  <a:schemeClr val="bg1">
                    <a:lumMod val="65000"/>
                  </a:schemeClr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187624" y="930206"/>
            <a:ext cx="18722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/>
              <a:t>nULL </a:t>
            </a:r>
            <a:r>
              <a:rPr lang="ko-KR" altLang="en-US" sz="1400" b="1" dirty="0" smtClean="0"/>
              <a:t>프로젝트</a:t>
            </a:r>
            <a:endParaRPr lang="ko-KR" altLang="en-US" sz="1400" b="1" dirty="0"/>
          </a:p>
        </p:txBody>
      </p:sp>
      <p:sp>
        <p:nvSpPr>
          <p:cNvPr id="5" name="직사각형 4"/>
          <p:cNvSpPr/>
          <p:nvPr/>
        </p:nvSpPr>
        <p:spPr>
          <a:xfrm>
            <a:off x="4210548" y="930206"/>
            <a:ext cx="108555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dirty="0" smtClean="0"/>
              <a:t>NP-MAIN-03</a:t>
            </a:r>
            <a:endParaRPr lang="ko-KR" altLang="en-US" sz="1200" dirty="0"/>
          </a:p>
        </p:txBody>
      </p:sp>
      <p:sp>
        <p:nvSpPr>
          <p:cNvPr id="6" name="직사각형 5"/>
          <p:cNvSpPr/>
          <p:nvPr/>
        </p:nvSpPr>
        <p:spPr>
          <a:xfrm>
            <a:off x="4080983" y="1268760"/>
            <a:ext cx="133241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dirty="0" smtClean="0"/>
              <a:t>MAIN-HOME-03</a:t>
            </a:r>
            <a:endParaRPr lang="ko-KR" altLang="en-US" sz="1200" dirty="0"/>
          </a:p>
        </p:txBody>
      </p:sp>
      <p:sp>
        <p:nvSpPr>
          <p:cNvPr id="34" name="TextBox 33"/>
          <p:cNvSpPr txBox="1"/>
          <p:nvPr/>
        </p:nvSpPr>
        <p:spPr>
          <a:xfrm>
            <a:off x="1043608" y="1270695"/>
            <a:ext cx="18722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USER(HOME)</a:t>
            </a:r>
            <a:endParaRPr lang="ko-KR" altLang="en-US" sz="1200" dirty="0"/>
          </a:p>
        </p:txBody>
      </p:sp>
      <p:sp>
        <p:nvSpPr>
          <p:cNvPr id="8" name="직사각형 7"/>
          <p:cNvSpPr/>
          <p:nvPr/>
        </p:nvSpPr>
        <p:spPr>
          <a:xfrm>
            <a:off x="6732240" y="1999873"/>
            <a:ext cx="67678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/>
              <a:t>1</a:t>
            </a:r>
            <a:r>
              <a:rPr lang="en-US" altLang="ko-KR" sz="1200" b="1" dirty="0" smtClean="0"/>
              <a:t>. </a:t>
            </a:r>
            <a:r>
              <a:rPr lang="ko-KR" altLang="en-US" sz="1200" b="1" dirty="0" smtClean="0"/>
              <a:t>헤더</a:t>
            </a:r>
            <a:endParaRPr lang="ko-KR" altLang="en-US" sz="1200" b="1" dirty="0"/>
          </a:p>
        </p:txBody>
      </p:sp>
      <p:sp>
        <p:nvSpPr>
          <p:cNvPr id="35" name="직사각형 34"/>
          <p:cNvSpPr/>
          <p:nvPr/>
        </p:nvSpPr>
        <p:spPr>
          <a:xfrm>
            <a:off x="6732240" y="2256810"/>
            <a:ext cx="102624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/>
              <a:t> </a:t>
            </a:r>
            <a:r>
              <a:rPr lang="en-US" altLang="ko-KR" sz="1200" dirty="0"/>
              <a:t>- </a:t>
            </a:r>
            <a:r>
              <a:rPr lang="ko-KR" altLang="en-US" sz="1200" dirty="0" smtClean="0"/>
              <a:t>헤더 메뉴</a:t>
            </a:r>
            <a:endParaRPr lang="ko-KR" altLang="en-US" sz="1200" dirty="0"/>
          </a:p>
        </p:txBody>
      </p:sp>
      <p:sp>
        <p:nvSpPr>
          <p:cNvPr id="37" name="직사각형 36"/>
          <p:cNvSpPr/>
          <p:nvPr/>
        </p:nvSpPr>
        <p:spPr>
          <a:xfrm>
            <a:off x="6732240" y="3183096"/>
            <a:ext cx="113845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/>
              <a:t>2</a:t>
            </a:r>
            <a:r>
              <a:rPr lang="en-US" altLang="ko-KR" sz="1200" b="1" dirty="0" smtClean="0"/>
              <a:t>.</a:t>
            </a:r>
            <a:r>
              <a:rPr lang="ko-KR" altLang="en-US" sz="1200" b="1" dirty="0" smtClean="0"/>
              <a:t> 상품리스트</a:t>
            </a:r>
            <a:endParaRPr lang="ko-KR" altLang="en-US" sz="1200" b="1" dirty="0"/>
          </a:p>
        </p:txBody>
      </p:sp>
      <p:sp>
        <p:nvSpPr>
          <p:cNvPr id="38" name="직사각형 37"/>
          <p:cNvSpPr/>
          <p:nvPr/>
        </p:nvSpPr>
        <p:spPr>
          <a:xfrm>
            <a:off x="6732240" y="3440033"/>
            <a:ext cx="211307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/>
              <a:t> </a:t>
            </a:r>
            <a:r>
              <a:rPr lang="en-US" altLang="ko-KR" sz="1200" dirty="0"/>
              <a:t>- </a:t>
            </a:r>
            <a:r>
              <a:rPr lang="ko-KR" altLang="en-US" sz="1200" dirty="0" smtClean="0"/>
              <a:t>상품 클릭 시 상세 페이지</a:t>
            </a:r>
            <a:endParaRPr lang="en-US" altLang="ko-KR" sz="1200" dirty="0" smtClean="0"/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</a:t>
            </a:r>
            <a:r>
              <a:rPr lang="ko-KR" altLang="en-US" sz="1200" dirty="0" smtClean="0"/>
              <a:t>이동 </a:t>
            </a:r>
            <a:endParaRPr lang="en-US" altLang="ko-KR" sz="1200" dirty="0" smtClean="0"/>
          </a:p>
        </p:txBody>
      </p:sp>
      <p:sp>
        <p:nvSpPr>
          <p:cNvPr id="40" name="직사각형 39"/>
          <p:cNvSpPr/>
          <p:nvPr/>
        </p:nvSpPr>
        <p:spPr>
          <a:xfrm>
            <a:off x="2663788" y="2513856"/>
            <a:ext cx="792088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/>
          <p:cNvSpPr/>
          <p:nvPr/>
        </p:nvSpPr>
        <p:spPr>
          <a:xfrm>
            <a:off x="1403648" y="1628800"/>
            <a:ext cx="80021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 smtClean="0"/>
              <a:t>홈페이지</a:t>
            </a:r>
            <a:endParaRPr lang="ko-KR" altLang="en-US" sz="1200" b="1" dirty="0"/>
          </a:p>
        </p:txBody>
      </p:sp>
      <p:cxnSp>
        <p:nvCxnSpPr>
          <p:cNvPr id="10" name="직선 연결선 9"/>
          <p:cNvCxnSpPr/>
          <p:nvPr/>
        </p:nvCxnSpPr>
        <p:spPr>
          <a:xfrm flipH="1">
            <a:off x="3650503" y="2292843"/>
            <a:ext cx="188940" cy="68442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직사각형 63"/>
          <p:cNvSpPr/>
          <p:nvPr/>
        </p:nvSpPr>
        <p:spPr>
          <a:xfrm>
            <a:off x="3783993" y="3101085"/>
            <a:ext cx="283951" cy="2205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타원 64"/>
          <p:cNvSpPr/>
          <p:nvPr/>
        </p:nvSpPr>
        <p:spPr>
          <a:xfrm>
            <a:off x="3702987" y="2872504"/>
            <a:ext cx="216024" cy="2520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66" name="직사각형 65"/>
          <p:cNvSpPr/>
          <p:nvPr/>
        </p:nvSpPr>
        <p:spPr>
          <a:xfrm>
            <a:off x="4527160" y="3085115"/>
            <a:ext cx="886239" cy="19596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타원 66"/>
          <p:cNvSpPr/>
          <p:nvPr/>
        </p:nvSpPr>
        <p:spPr>
          <a:xfrm>
            <a:off x="4315329" y="2863739"/>
            <a:ext cx="216024" cy="2520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3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69" name="타원 68"/>
          <p:cNvSpPr/>
          <p:nvPr/>
        </p:nvSpPr>
        <p:spPr>
          <a:xfrm>
            <a:off x="5305388" y="2797401"/>
            <a:ext cx="216024" cy="2520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4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70" name="직사각형 69"/>
          <p:cNvSpPr/>
          <p:nvPr/>
        </p:nvSpPr>
        <p:spPr>
          <a:xfrm>
            <a:off x="3783993" y="2060848"/>
            <a:ext cx="1382544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타원 73"/>
          <p:cNvSpPr/>
          <p:nvPr/>
        </p:nvSpPr>
        <p:spPr>
          <a:xfrm>
            <a:off x="2428739" y="2407795"/>
            <a:ext cx="216024" cy="2520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5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2140707" y="3685832"/>
            <a:ext cx="792088" cy="8952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/>
          <p:cNvSpPr/>
          <p:nvPr/>
        </p:nvSpPr>
        <p:spPr>
          <a:xfrm>
            <a:off x="3671900" y="2527043"/>
            <a:ext cx="792088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직사각형 80"/>
          <p:cNvSpPr/>
          <p:nvPr/>
        </p:nvSpPr>
        <p:spPr>
          <a:xfrm>
            <a:off x="2736224" y="2539871"/>
            <a:ext cx="611640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타원 77"/>
          <p:cNvSpPr/>
          <p:nvPr/>
        </p:nvSpPr>
        <p:spPr>
          <a:xfrm>
            <a:off x="3436851" y="2395855"/>
            <a:ext cx="216024" cy="2520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6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2966007" y="68775"/>
            <a:ext cx="311816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800" b="1" spc="-150" dirty="0" smtClean="0">
                <a:solidFill>
                  <a:schemeClr val="bg1"/>
                </a:solidFill>
              </a:rPr>
              <a:t>프로젝트 화면 구성</a:t>
            </a:r>
            <a:endParaRPr lang="ko-KR" altLang="en-US" sz="2800" b="1" spc="-150" dirty="0">
              <a:solidFill>
                <a:schemeClr val="bg1"/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7844794" y="629"/>
            <a:ext cx="12992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</a:t>
            </a:r>
            <a:r>
              <a:rPr lang="en-US" altLang="ko-K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</a:t>
            </a:r>
            <a:r>
              <a:rPr lang="en-US" altLang="ko-KR" sz="3600" b="1" dirty="0" smtClean="0">
                <a:solidFill>
                  <a:srgbClr val="0100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</a:t>
            </a:r>
            <a:r>
              <a:rPr lang="en-US" altLang="ko-K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</a:t>
            </a:r>
            <a:endParaRPr lang="ko-KR" alt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7373154" y="948416"/>
            <a:ext cx="7008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dirty="0" smtClean="0"/>
              <a:t>나 인엽</a:t>
            </a:r>
            <a:endParaRPr lang="ko-KR" altLang="en-US" sz="1200" dirty="0"/>
          </a:p>
        </p:txBody>
      </p:sp>
      <p:sp>
        <p:nvSpPr>
          <p:cNvPr id="60" name="직사각형 59"/>
          <p:cNvSpPr/>
          <p:nvPr/>
        </p:nvSpPr>
        <p:spPr>
          <a:xfrm>
            <a:off x="7113581" y="1296573"/>
            <a:ext cx="120417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dirty="0" smtClean="0"/>
              <a:t>2019 / 11 / 18</a:t>
            </a:r>
            <a:endParaRPr lang="ko-KR" altLang="en-US" sz="1200" dirty="0"/>
          </a:p>
        </p:txBody>
      </p:sp>
      <p:pic>
        <p:nvPicPr>
          <p:cNvPr id="20528" name="Picture 48" descr="C:\Users\TJ\Desktop\동고비\개개비\캡처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2016982"/>
            <a:ext cx="4176464" cy="4364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직사각형 72"/>
          <p:cNvSpPr/>
          <p:nvPr/>
        </p:nvSpPr>
        <p:spPr>
          <a:xfrm>
            <a:off x="1600920" y="3990521"/>
            <a:ext cx="4123208" cy="239080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/>
          <p:cNvSpPr/>
          <p:nvPr/>
        </p:nvSpPr>
        <p:spPr>
          <a:xfrm>
            <a:off x="1600920" y="2000500"/>
            <a:ext cx="4123208" cy="77370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1370697" y="4455113"/>
            <a:ext cx="216024" cy="2520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50" name="타원 49"/>
          <p:cNvSpPr/>
          <p:nvPr/>
        </p:nvSpPr>
        <p:spPr>
          <a:xfrm>
            <a:off x="1374051" y="2413857"/>
            <a:ext cx="216024" cy="2520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3664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05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graphicFrame>
        <p:nvGraphicFramePr>
          <p:cNvPr id="26" name="개체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29719855"/>
              </p:ext>
            </p:extLst>
          </p:nvPr>
        </p:nvGraphicFramePr>
        <p:xfrm>
          <a:off x="323850" y="909638"/>
          <a:ext cx="8497888" cy="5573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59" name="워크시트" r:id="rId5" imgW="5533871" imgH="3371932" progId="Excel.Sheet.12">
                  <p:embed/>
                </p:oleObj>
              </mc:Choice>
              <mc:Fallback>
                <p:oleObj name="워크시트" r:id="rId5" imgW="5533871" imgH="3371932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23850" y="909638"/>
                        <a:ext cx="8497888" cy="55737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2" name="직선 연결선 31"/>
          <p:cNvCxnSpPr/>
          <p:nvPr/>
        </p:nvCxnSpPr>
        <p:spPr>
          <a:xfrm>
            <a:off x="396456" y="549466"/>
            <a:ext cx="8280000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43000">
                  <a:srgbClr val="FFFF00"/>
                </a:gs>
                <a:gs pos="100000">
                  <a:srgbClr val="999966"/>
                </a:gs>
                <a:gs pos="71000">
                  <a:schemeClr val="bg1">
                    <a:lumMod val="65000"/>
                  </a:schemeClr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187624" y="930206"/>
            <a:ext cx="18722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/>
              <a:t>nULL </a:t>
            </a:r>
            <a:r>
              <a:rPr lang="ko-KR" altLang="en-US" sz="1400" b="1" dirty="0" smtClean="0"/>
              <a:t>프로젝트</a:t>
            </a:r>
            <a:endParaRPr lang="ko-KR" altLang="en-US" sz="1400" b="1" dirty="0"/>
          </a:p>
        </p:txBody>
      </p:sp>
      <p:sp>
        <p:nvSpPr>
          <p:cNvPr id="5" name="직사각형 4"/>
          <p:cNvSpPr/>
          <p:nvPr/>
        </p:nvSpPr>
        <p:spPr>
          <a:xfrm>
            <a:off x="4228180" y="930206"/>
            <a:ext cx="105028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dirty="0" smtClean="0"/>
              <a:t>NP-USER-01</a:t>
            </a:r>
            <a:endParaRPr lang="ko-KR" altLang="en-US" sz="1200" dirty="0"/>
          </a:p>
        </p:txBody>
      </p:sp>
      <p:sp>
        <p:nvSpPr>
          <p:cNvPr id="6" name="직사각형 5"/>
          <p:cNvSpPr/>
          <p:nvPr/>
        </p:nvSpPr>
        <p:spPr>
          <a:xfrm>
            <a:off x="4029978" y="1268760"/>
            <a:ext cx="143443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dirty="0" smtClean="0"/>
              <a:t>USER-MYPAGE-01</a:t>
            </a:r>
            <a:endParaRPr lang="ko-KR" altLang="en-US" sz="1200" dirty="0"/>
          </a:p>
        </p:txBody>
      </p:sp>
      <p:sp>
        <p:nvSpPr>
          <p:cNvPr id="34" name="TextBox 33"/>
          <p:cNvSpPr txBox="1"/>
          <p:nvPr/>
        </p:nvSpPr>
        <p:spPr>
          <a:xfrm>
            <a:off x="1043608" y="1270695"/>
            <a:ext cx="18722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USER(MYPAGE)</a:t>
            </a:r>
            <a:endParaRPr lang="ko-KR" altLang="en-US" sz="1200" dirty="0"/>
          </a:p>
        </p:txBody>
      </p:sp>
      <p:sp>
        <p:nvSpPr>
          <p:cNvPr id="8" name="직사각형 7"/>
          <p:cNvSpPr/>
          <p:nvPr/>
        </p:nvSpPr>
        <p:spPr>
          <a:xfrm>
            <a:off x="6732240" y="1999873"/>
            <a:ext cx="67678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/>
              <a:t>1</a:t>
            </a:r>
            <a:r>
              <a:rPr lang="en-US" altLang="ko-KR" sz="1200" b="1" dirty="0" smtClean="0"/>
              <a:t>. </a:t>
            </a:r>
            <a:r>
              <a:rPr lang="ko-KR" altLang="en-US" sz="1200" b="1" dirty="0" smtClean="0"/>
              <a:t>확인</a:t>
            </a:r>
            <a:endParaRPr lang="ko-KR" altLang="en-US" sz="1200" b="1" dirty="0"/>
          </a:p>
        </p:txBody>
      </p:sp>
      <p:sp>
        <p:nvSpPr>
          <p:cNvPr id="35" name="직사각형 34"/>
          <p:cNvSpPr/>
          <p:nvPr/>
        </p:nvSpPr>
        <p:spPr>
          <a:xfrm>
            <a:off x="6732240" y="2256810"/>
            <a:ext cx="138852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/>
              <a:t> </a:t>
            </a:r>
            <a:r>
              <a:rPr lang="en-US" altLang="ko-KR" sz="1200" dirty="0"/>
              <a:t>- </a:t>
            </a:r>
            <a:r>
              <a:rPr lang="ko-KR" altLang="en-US" sz="1200" dirty="0" smtClean="0"/>
              <a:t>내 정보로 이동</a:t>
            </a:r>
            <a:endParaRPr lang="ko-KR" altLang="en-US" sz="1200" dirty="0"/>
          </a:p>
        </p:txBody>
      </p:sp>
      <p:sp>
        <p:nvSpPr>
          <p:cNvPr id="27" name="직사각형 26"/>
          <p:cNvSpPr/>
          <p:nvPr/>
        </p:nvSpPr>
        <p:spPr>
          <a:xfrm>
            <a:off x="6732240" y="2581831"/>
            <a:ext cx="98456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 smtClean="0"/>
              <a:t>2. </a:t>
            </a:r>
            <a:r>
              <a:rPr lang="ko-KR" altLang="en-US" sz="1200" b="1" dirty="0" err="1" smtClean="0"/>
              <a:t>뒤로가</a:t>
            </a:r>
            <a:r>
              <a:rPr lang="ko-KR" altLang="en-US" sz="1200" b="1" dirty="0" err="1"/>
              <a:t>기</a:t>
            </a:r>
            <a:endParaRPr lang="ko-KR" altLang="en-US" sz="1200" b="1" dirty="0"/>
          </a:p>
        </p:txBody>
      </p:sp>
      <p:sp>
        <p:nvSpPr>
          <p:cNvPr id="30" name="직사각형 29"/>
          <p:cNvSpPr/>
          <p:nvPr/>
        </p:nvSpPr>
        <p:spPr>
          <a:xfrm>
            <a:off x="6732240" y="2838768"/>
            <a:ext cx="14879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/>
              <a:t> </a:t>
            </a:r>
            <a:r>
              <a:rPr lang="en-US" altLang="ko-KR" sz="1200" dirty="0"/>
              <a:t>- </a:t>
            </a:r>
            <a:r>
              <a:rPr lang="ko-KR" altLang="en-US" sz="1200" dirty="0" smtClean="0"/>
              <a:t>홈으로 돌아가기</a:t>
            </a:r>
            <a:endParaRPr lang="ko-KR" altLang="en-US" sz="1200" dirty="0"/>
          </a:p>
        </p:txBody>
      </p:sp>
      <p:sp>
        <p:nvSpPr>
          <p:cNvPr id="49" name="직사각형 48"/>
          <p:cNvSpPr/>
          <p:nvPr/>
        </p:nvSpPr>
        <p:spPr>
          <a:xfrm>
            <a:off x="1403648" y="1628800"/>
            <a:ext cx="18473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ko-KR" altLang="en-US" sz="1200" b="1" dirty="0"/>
          </a:p>
        </p:txBody>
      </p:sp>
      <p:sp>
        <p:nvSpPr>
          <p:cNvPr id="61" name="직사각형 60"/>
          <p:cNvSpPr/>
          <p:nvPr/>
        </p:nvSpPr>
        <p:spPr>
          <a:xfrm>
            <a:off x="1435423" y="1645409"/>
            <a:ext cx="137088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dirty="0" smtClean="0"/>
              <a:t>내 정보 본인확인</a:t>
            </a:r>
            <a:endParaRPr lang="ko-KR" altLang="en-US" sz="1200" b="1" dirty="0"/>
          </a:p>
        </p:txBody>
      </p:sp>
      <p:sp>
        <p:nvSpPr>
          <p:cNvPr id="38" name="직사각형 37"/>
          <p:cNvSpPr/>
          <p:nvPr/>
        </p:nvSpPr>
        <p:spPr>
          <a:xfrm>
            <a:off x="2966007" y="68775"/>
            <a:ext cx="311816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800" b="1" spc="-150" dirty="0" smtClean="0">
                <a:solidFill>
                  <a:schemeClr val="bg1"/>
                </a:solidFill>
              </a:rPr>
              <a:t>프로젝트 화면 구성</a:t>
            </a:r>
            <a:endParaRPr lang="ko-KR" altLang="en-US" sz="2800" b="1" spc="-150" dirty="0">
              <a:solidFill>
                <a:schemeClr val="bg1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7844794" y="629"/>
            <a:ext cx="12992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</a:t>
            </a:r>
            <a:r>
              <a:rPr lang="en-US" altLang="ko-K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</a:t>
            </a:r>
            <a:r>
              <a:rPr lang="en-US" altLang="ko-KR" sz="3600" b="1" dirty="0" smtClean="0">
                <a:solidFill>
                  <a:srgbClr val="0100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</a:t>
            </a:r>
            <a:r>
              <a:rPr lang="en-US" altLang="ko-K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</a:t>
            </a:r>
            <a:endParaRPr lang="ko-KR" alt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7373154" y="948416"/>
            <a:ext cx="7008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dirty="0" smtClean="0"/>
              <a:t>나 인엽</a:t>
            </a:r>
            <a:endParaRPr lang="ko-KR" altLang="en-US" sz="1200" dirty="0"/>
          </a:p>
        </p:txBody>
      </p:sp>
      <p:sp>
        <p:nvSpPr>
          <p:cNvPr id="46" name="직사각형 45"/>
          <p:cNvSpPr/>
          <p:nvPr/>
        </p:nvSpPr>
        <p:spPr>
          <a:xfrm>
            <a:off x="7113581" y="1296573"/>
            <a:ext cx="120417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dirty="0" smtClean="0"/>
              <a:t>2019 / 11 / 18</a:t>
            </a:r>
            <a:endParaRPr lang="ko-KR" altLang="en-US" sz="1200" dirty="0"/>
          </a:p>
        </p:txBody>
      </p:sp>
      <p:pic>
        <p:nvPicPr>
          <p:cNvPr id="21550" name="Picture 4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873207"/>
            <a:ext cx="5143500" cy="2371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3" name="직사각형 72"/>
          <p:cNvSpPr/>
          <p:nvPr/>
        </p:nvSpPr>
        <p:spPr>
          <a:xfrm>
            <a:off x="2183207" y="4428251"/>
            <a:ext cx="695675" cy="52799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3723059" y="4149823"/>
            <a:ext cx="216024" cy="2520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50" name="타원 49"/>
          <p:cNvSpPr/>
          <p:nvPr/>
        </p:nvSpPr>
        <p:spPr>
          <a:xfrm>
            <a:off x="2415927" y="4162809"/>
            <a:ext cx="216024" cy="2520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3348101" y="4432150"/>
            <a:ext cx="948184" cy="52799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5595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05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graphicFrame>
        <p:nvGraphicFramePr>
          <p:cNvPr id="26" name="개체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19252479"/>
              </p:ext>
            </p:extLst>
          </p:nvPr>
        </p:nvGraphicFramePr>
        <p:xfrm>
          <a:off x="323850" y="909638"/>
          <a:ext cx="8497888" cy="5573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83" name="워크시트" r:id="rId5" imgW="5533871" imgH="3371932" progId="Excel.Sheet.12">
                  <p:embed/>
                </p:oleObj>
              </mc:Choice>
              <mc:Fallback>
                <p:oleObj name="워크시트" r:id="rId5" imgW="5533871" imgH="3371932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23850" y="909638"/>
                        <a:ext cx="8497888" cy="55737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2" name="직선 연결선 31"/>
          <p:cNvCxnSpPr/>
          <p:nvPr/>
        </p:nvCxnSpPr>
        <p:spPr>
          <a:xfrm>
            <a:off x="396456" y="549466"/>
            <a:ext cx="8280000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43000">
                  <a:srgbClr val="FFFF00"/>
                </a:gs>
                <a:gs pos="100000">
                  <a:srgbClr val="999966"/>
                </a:gs>
                <a:gs pos="71000">
                  <a:schemeClr val="bg1">
                    <a:lumMod val="65000"/>
                  </a:schemeClr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187624" y="930206"/>
            <a:ext cx="18722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/>
              <a:t>nULL </a:t>
            </a:r>
            <a:r>
              <a:rPr lang="ko-KR" altLang="en-US" sz="1400" b="1" dirty="0" smtClean="0"/>
              <a:t>프로젝트</a:t>
            </a:r>
            <a:endParaRPr lang="ko-KR" altLang="en-US" sz="1400" b="1" dirty="0"/>
          </a:p>
        </p:txBody>
      </p:sp>
      <p:sp>
        <p:nvSpPr>
          <p:cNvPr id="5" name="직사각형 4"/>
          <p:cNvSpPr/>
          <p:nvPr/>
        </p:nvSpPr>
        <p:spPr>
          <a:xfrm>
            <a:off x="4228180" y="930206"/>
            <a:ext cx="105028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dirty="0" smtClean="0"/>
              <a:t>NP-USER-02</a:t>
            </a:r>
            <a:endParaRPr lang="ko-KR" altLang="en-US" sz="1200" dirty="0"/>
          </a:p>
        </p:txBody>
      </p:sp>
      <p:sp>
        <p:nvSpPr>
          <p:cNvPr id="6" name="직사각형 5"/>
          <p:cNvSpPr/>
          <p:nvPr/>
        </p:nvSpPr>
        <p:spPr>
          <a:xfrm>
            <a:off x="4029978" y="1268760"/>
            <a:ext cx="143443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dirty="0" smtClean="0"/>
              <a:t>USER-MYPAGE-02</a:t>
            </a:r>
            <a:endParaRPr lang="ko-KR" altLang="en-US" sz="1200" dirty="0"/>
          </a:p>
        </p:txBody>
      </p:sp>
      <p:sp>
        <p:nvSpPr>
          <p:cNvPr id="8" name="직사각형 7"/>
          <p:cNvSpPr/>
          <p:nvPr/>
        </p:nvSpPr>
        <p:spPr>
          <a:xfrm>
            <a:off x="6732240" y="1999873"/>
            <a:ext cx="98456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/>
              <a:t>1</a:t>
            </a:r>
            <a:r>
              <a:rPr lang="en-US" altLang="ko-KR" sz="1200" b="1" dirty="0" smtClean="0"/>
              <a:t>. </a:t>
            </a:r>
            <a:r>
              <a:rPr lang="ko-KR" altLang="en-US" sz="1200" b="1" dirty="0" smtClean="0"/>
              <a:t>회원정</a:t>
            </a:r>
            <a:r>
              <a:rPr lang="ko-KR" altLang="en-US" sz="1200" b="1" dirty="0"/>
              <a:t>보</a:t>
            </a:r>
          </a:p>
        </p:txBody>
      </p:sp>
      <p:sp>
        <p:nvSpPr>
          <p:cNvPr id="35" name="직사각형 34"/>
          <p:cNvSpPr/>
          <p:nvPr/>
        </p:nvSpPr>
        <p:spPr>
          <a:xfrm>
            <a:off x="6732240" y="2256810"/>
            <a:ext cx="200407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/>
              <a:t> </a:t>
            </a:r>
            <a:r>
              <a:rPr lang="en-US" altLang="ko-KR" sz="1200" dirty="0"/>
              <a:t>- </a:t>
            </a:r>
            <a:r>
              <a:rPr lang="ko-KR" altLang="en-US" sz="1200" dirty="0" smtClean="0"/>
              <a:t>회원정보 페이지로 가기</a:t>
            </a:r>
            <a:endParaRPr lang="ko-KR" altLang="en-US" sz="1200" dirty="0"/>
          </a:p>
        </p:txBody>
      </p:sp>
      <p:sp>
        <p:nvSpPr>
          <p:cNvPr id="27" name="직사각형 26"/>
          <p:cNvSpPr/>
          <p:nvPr/>
        </p:nvSpPr>
        <p:spPr>
          <a:xfrm>
            <a:off x="6732240" y="2581831"/>
            <a:ext cx="98456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 smtClean="0"/>
              <a:t>2. </a:t>
            </a:r>
            <a:r>
              <a:rPr lang="ko-KR" altLang="en-US" sz="1200" b="1" dirty="0" smtClean="0"/>
              <a:t>주문내역</a:t>
            </a:r>
            <a:endParaRPr lang="ko-KR" altLang="en-US" sz="1200" b="1" dirty="0"/>
          </a:p>
        </p:txBody>
      </p:sp>
      <p:sp>
        <p:nvSpPr>
          <p:cNvPr id="30" name="직사각형 29"/>
          <p:cNvSpPr/>
          <p:nvPr/>
        </p:nvSpPr>
        <p:spPr>
          <a:xfrm>
            <a:off x="6732240" y="2838768"/>
            <a:ext cx="200407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/>
              <a:t> </a:t>
            </a:r>
            <a:r>
              <a:rPr lang="en-US" altLang="ko-KR" sz="1200" dirty="0"/>
              <a:t>- </a:t>
            </a:r>
            <a:r>
              <a:rPr lang="ko-KR" altLang="en-US" sz="1200" dirty="0" smtClean="0"/>
              <a:t>주문내역 페이지로 가기</a:t>
            </a:r>
            <a:endParaRPr lang="ko-KR" altLang="en-US" sz="1200" dirty="0"/>
          </a:p>
        </p:txBody>
      </p:sp>
      <p:sp>
        <p:nvSpPr>
          <p:cNvPr id="49" name="직사각형 48"/>
          <p:cNvSpPr/>
          <p:nvPr/>
        </p:nvSpPr>
        <p:spPr>
          <a:xfrm>
            <a:off x="1403648" y="1628800"/>
            <a:ext cx="121700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 smtClean="0"/>
              <a:t>내 정보 페이지</a:t>
            </a:r>
            <a:endParaRPr lang="ko-KR" altLang="en-US" sz="1200" b="1" dirty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233702"/>
            <a:ext cx="4400550" cy="4057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7" name="타원 36"/>
          <p:cNvSpPr/>
          <p:nvPr/>
        </p:nvSpPr>
        <p:spPr>
          <a:xfrm>
            <a:off x="1834897" y="2229029"/>
            <a:ext cx="216024" cy="2520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1963673" y="2481056"/>
            <a:ext cx="952143" cy="37777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/>
          <p:cNvSpPr/>
          <p:nvPr/>
        </p:nvSpPr>
        <p:spPr>
          <a:xfrm>
            <a:off x="2951820" y="2229029"/>
            <a:ext cx="216024" cy="2520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3043793" y="2481056"/>
            <a:ext cx="952143" cy="37777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/>
          <p:cNvSpPr/>
          <p:nvPr/>
        </p:nvSpPr>
        <p:spPr>
          <a:xfrm>
            <a:off x="3987916" y="2223740"/>
            <a:ext cx="216024" cy="2520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3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4095928" y="2480441"/>
            <a:ext cx="952143" cy="37777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/>
          <p:cNvSpPr/>
          <p:nvPr/>
        </p:nvSpPr>
        <p:spPr>
          <a:xfrm>
            <a:off x="3059832" y="5548563"/>
            <a:ext cx="216024" cy="2520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3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3167845" y="5805264"/>
            <a:ext cx="597348" cy="27764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/>
          <p:cNvSpPr/>
          <p:nvPr/>
        </p:nvSpPr>
        <p:spPr>
          <a:xfrm>
            <a:off x="6732240" y="3140968"/>
            <a:ext cx="103906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 smtClean="0"/>
              <a:t>3. </a:t>
            </a:r>
            <a:r>
              <a:rPr lang="ko-KR" altLang="en-US" sz="1200" b="1" dirty="0" smtClean="0"/>
              <a:t>캐시 충전</a:t>
            </a:r>
            <a:endParaRPr lang="ko-KR" altLang="en-US" sz="1200" b="1" dirty="0"/>
          </a:p>
        </p:txBody>
      </p:sp>
      <p:sp>
        <p:nvSpPr>
          <p:cNvPr id="53" name="직사각형 52"/>
          <p:cNvSpPr/>
          <p:nvPr/>
        </p:nvSpPr>
        <p:spPr>
          <a:xfrm>
            <a:off x="6732240" y="3397905"/>
            <a:ext cx="200407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/>
              <a:t> </a:t>
            </a:r>
            <a:r>
              <a:rPr lang="en-US" altLang="ko-KR" sz="1200" dirty="0"/>
              <a:t>- </a:t>
            </a:r>
            <a:r>
              <a:rPr lang="ko-KR" altLang="en-US" sz="1200" dirty="0" smtClean="0"/>
              <a:t>캐시충전 페이지로 가기</a:t>
            </a:r>
            <a:endParaRPr lang="ko-KR" altLang="en-US" sz="1200" dirty="0"/>
          </a:p>
        </p:txBody>
      </p:sp>
      <p:sp>
        <p:nvSpPr>
          <p:cNvPr id="54" name="직사각형 53"/>
          <p:cNvSpPr/>
          <p:nvPr/>
        </p:nvSpPr>
        <p:spPr>
          <a:xfrm>
            <a:off x="6732240" y="3717032"/>
            <a:ext cx="67678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 smtClean="0"/>
              <a:t>4. </a:t>
            </a:r>
            <a:r>
              <a:rPr lang="ko-KR" altLang="en-US" sz="1200" b="1" dirty="0" smtClean="0"/>
              <a:t>수정</a:t>
            </a:r>
            <a:endParaRPr lang="ko-KR" altLang="en-US" sz="1200" b="1" dirty="0"/>
          </a:p>
        </p:txBody>
      </p:sp>
      <p:sp>
        <p:nvSpPr>
          <p:cNvPr id="55" name="직사각형 54"/>
          <p:cNvSpPr/>
          <p:nvPr/>
        </p:nvSpPr>
        <p:spPr>
          <a:xfrm>
            <a:off x="6732240" y="3973969"/>
            <a:ext cx="19046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/>
              <a:t> </a:t>
            </a:r>
            <a:r>
              <a:rPr lang="en-US" altLang="ko-KR" sz="1200" dirty="0"/>
              <a:t>- </a:t>
            </a:r>
            <a:r>
              <a:rPr lang="ko-KR" altLang="en-US" sz="1200" dirty="0" smtClean="0"/>
              <a:t>내 정보 수정 페이지로</a:t>
            </a:r>
            <a:endParaRPr lang="en-US" altLang="ko-KR" sz="1200" dirty="0" smtClean="0"/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</a:t>
            </a:r>
            <a:r>
              <a:rPr lang="ko-KR" altLang="en-US" sz="1200" dirty="0" smtClean="0"/>
              <a:t>가기</a:t>
            </a:r>
            <a:endParaRPr lang="ko-KR" altLang="en-US" sz="1200" dirty="0"/>
          </a:p>
        </p:txBody>
      </p:sp>
      <p:sp>
        <p:nvSpPr>
          <p:cNvPr id="56" name="TextBox 55"/>
          <p:cNvSpPr txBox="1"/>
          <p:nvPr/>
        </p:nvSpPr>
        <p:spPr>
          <a:xfrm>
            <a:off x="1043608" y="1270695"/>
            <a:ext cx="18722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USER(MYPAGE)</a:t>
            </a:r>
            <a:endParaRPr lang="ko-KR" altLang="en-US" sz="1200" dirty="0"/>
          </a:p>
        </p:txBody>
      </p:sp>
      <p:pic>
        <p:nvPicPr>
          <p:cNvPr id="22568" name="Picture 40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268" y="2086417"/>
            <a:ext cx="4895850" cy="42049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8" name="직사각형 57"/>
          <p:cNvSpPr/>
          <p:nvPr/>
        </p:nvSpPr>
        <p:spPr>
          <a:xfrm>
            <a:off x="3151256" y="2218285"/>
            <a:ext cx="1159697" cy="3827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직사각형 72"/>
          <p:cNvSpPr/>
          <p:nvPr/>
        </p:nvSpPr>
        <p:spPr>
          <a:xfrm>
            <a:off x="1602500" y="2242677"/>
            <a:ext cx="1182947" cy="3528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/>
          <p:cNvSpPr/>
          <p:nvPr/>
        </p:nvSpPr>
        <p:spPr>
          <a:xfrm>
            <a:off x="4704247" y="2232160"/>
            <a:ext cx="1159697" cy="3479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/>
          <p:cNvSpPr/>
          <p:nvPr/>
        </p:nvSpPr>
        <p:spPr>
          <a:xfrm>
            <a:off x="3382797" y="5781163"/>
            <a:ext cx="726779" cy="3757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타원 49"/>
          <p:cNvSpPr/>
          <p:nvPr/>
        </p:nvSpPr>
        <p:spPr>
          <a:xfrm>
            <a:off x="2050921" y="2606802"/>
            <a:ext cx="216024" cy="2520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3638174" y="2593986"/>
            <a:ext cx="216024" cy="2520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9" name="타원 38"/>
          <p:cNvSpPr/>
          <p:nvPr/>
        </p:nvSpPr>
        <p:spPr>
          <a:xfrm>
            <a:off x="5176083" y="2593986"/>
            <a:ext cx="216024" cy="2520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3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41" name="타원 40"/>
          <p:cNvSpPr/>
          <p:nvPr/>
        </p:nvSpPr>
        <p:spPr>
          <a:xfrm>
            <a:off x="3623092" y="5529135"/>
            <a:ext cx="216024" cy="2520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4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2966007" y="68775"/>
            <a:ext cx="311816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800" b="1" spc="-150" dirty="0" smtClean="0">
                <a:solidFill>
                  <a:schemeClr val="bg1"/>
                </a:solidFill>
              </a:rPr>
              <a:t>프로젝트 화면 구성</a:t>
            </a:r>
            <a:endParaRPr lang="ko-KR" altLang="en-US" sz="2800" b="1" spc="-150" dirty="0">
              <a:solidFill>
                <a:schemeClr val="bg1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7844794" y="629"/>
            <a:ext cx="12992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</a:t>
            </a:r>
            <a:r>
              <a:rPr lang="en-US" altLang="ko-K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</a:t>
            </a:r>
            <a:r>
              <a:rPr lang="en-US" altLang="ko-KR" sz="3600" b="1" dirty="0" smtClean="0">
                <a:solidFill>
                  <a:srgbClr val="0100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</a:t>
            </a:r>
            <a:r>
              <a:rPr lang="en-US" altLang="ko-K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</a:t>
            </a:r>
            <a:endParaRPr lang="ko-KR" alt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7373154" y="948416"/>
            <a:ext cx="7008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dirty="0" smtClean="0"/>
              <a:t>나 인엽</a:t>
            </a:r>
            <a:endParaRPr lang="ko-KR" altLang="en-US" sz="1200" dirty="0"/>
          </a:p>
        </p:txBody>
      </p:sp>
      <p:sp>
        <p:nvSpPr>
          <p:cNvPr id="64" name="직사각형 63"/>
          <p:cNvSpPr/>
          <p:nvPr/>
        </p:nvSpPr>
        <p:spPr>
          <a:xfrm>
            <a:off x="7113581" y="1296573"/>
            <a:ext cx="120417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dirty="0" smtClean="0"/>
              <a:t>2019 / 11 / 18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079526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05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graphicFrame>
        <p:nvGraphicFramePr>
          <p:cNvPr id="26" name="개체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25965682"/>
              </p:ext>
            </p:extLst>
          </p:nvPr>
        </p:nvGraphicFramePr>
        <p:xfrm>
          <a:off x="323850" y="909638"/>
          <a:ext cx="8497888" cy="5573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18" name="워크시트" r:id="rId5" imgW="5533871" imgH="3371932" progId="Excel.Sheet.12">
                  <p:embed/>
                </p:oleObj>
              </mc:Choice>
              <mc:Fallback>
                <p:oleObj name="워크시트" r:id="rId5" imgW="5533871" imgH="3371932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23850" y="909638"/>
                        <a:ext cx="8497888" cy="55737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2" name="직선 연결선 31"/>
          <p:cNvCxnSpPr/>
          <p:nvPr/>
        </p:nvCxnSpPr>
        <p:spPr>
          <a:xfrm>
            <a:off x="396456" y="549466"/>
            <a:ext cx="8280000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43000">
                  <a:srgbClr val="FFFF00"/>
                </a:gs>
                <a:gs pos="100000">
                  <a:srgbClr val="999966"/>
                </a:gs>
                <a:gs pos="71000">
                  <a:schemeClr val="bg1">
                    <a:lumMod val="65000"/>
                  </a:schemeClr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187624" y="930206"/>
            <a:ext cx="18722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/>
              <a:t>nULL </a:t>
            </a:r>
            <a:r>
              <a:rPr lang="ko-KR" altLang="en-US" sz="1400" b="1" dirty="0" smtClean="0"/>
              <a:t>프로젝트</a:t>
            </a:r>
            <a:endParaRPr lang="ko-KR" altLang="en-US" sz="1400" b="1" dirty="0"/>
          </a:p>
        </p:txBody>
      </p:sp>
      <p:sp>
        <p:nvSpPr>
          <p:cNvPr id="5" name="직사각형 4"/>
          <p:cNvSpPr/>
          <p:nvPr/>
        </p:nvSpPr>
        <p:spPr>
          <a:xfrm>
            <a:off x="4228180" y="930206"/>
            <a:ext cx="105028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dirty="0" smtClean="0"/>
              <a:t>NP-USER-03</a:t>
            </a:r>
            <a:endParaRPr lang="ko-KR" altLang="en-US" sz="1200" dirty="0"/>
          </a:p>
        </p:txBody>
      </p:sp>
      <p:sp>
        <p:nvSpPr>
          <p:cNvPr id="6" name="직사각형 5"/>
          <p:cNvSpPr/>
          <p:nvPr/>
        </p:nvSpPr>
        <p:spPr>
          <a:xfrm>
            <a:off x="4029978" y="1268760"/>
            <a:ext cx="143443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dirty="0" smtClean="0"/>
              <a:t>USER-MYPAGE-03</a:t>
            </a:r>
            <a:endParaRPr lang="ko-KR" altLang="en-US" sz="1200" dirty="0"/>
          </a:p>
        </p:txBody>
      </p:sp>
      <p:sp>
        <p:nvSpPr>
          <p:cNvPr id="8" name="직사각형 7"/>
          <p:cNvSpPr/>
          <p:nvPr/>
        </p:nvSpPr>
        <p:spPr>
          <a:xfrm>
            <a:off x="6732240" y="1999873"/>
            <a:ext cx="98456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/>
              <a:t>1</a:t>
            </a:r>
            <a:r>
              <a:rPr lang="en-US" altLang="ko-KR" sz="1200" b="1" dirty="0" smtClean="0"/>
              <a:t>. </a:t>
            </a:r>
            <a:r>
              <a:rPr lang="ko-KR" altLang="en-US" sz="1200" b="1" dirty="0" smtClean="0"/>
              <a:t>전화번</a:t>
            </a:r>
            <a:r>
              <a:rPr lang="ko-KR" altLang="en-US" sz="1200" b="1" dirty="0"/>
              <a:t>호</a:t>
            </a:r>
          </a:p>
        </p:txBody>
      </p:sp>
      <p:sp>
        <p:nvSpPr>
          <p:cNvPr id="35" name="직사각형 34"/>
          <p:cNvSpPr/>
          <p:nvPr/>
        </p:nvSpPr>
        <p:spPr>
          <a:xfrm>
            <a:off x="6732240" y="2256810"/>
            <a:ext cx="15424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/>
              <a:t> </a:t>
            </a:r>
            <a:r>
              <a:rPr lang="en-US" altLang="ko-KR" sz="1200" dirty="0"/>
              <a:t>- </a:t>
            </a:r>
            <a:r>
              <a:rPr lang="ko-KR" altLang="en-US" sz="1200" dirty="0" smtClean="0"/>
              <a:t>전화번호 조회 및</a:t>
            </a:r>
            <a:endParaRPr lang="en-US" altLang="ko-KR" sz="1200" dirty="0" smtClean="0"/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</a:t>
            </a:r>
            <a:r>
              <a:rPr lang="ko-KR" altLang="en-US" sz="1200" dirty="0" smtClean="0"/>
              <a:t>수정</a:t>
            </a:r>
            <a:endParaRPr lang="ko-KR" altLang="en-US" sz="1200" dirty="0"/>
          </a:p>
        </p:txBody>
      </p:sp>
      <p:sp>
        <p:nvSpPr>
          <p:cNvPr id="49" name="직사각형 48"/>
          <p:cNvSpPr/>
          <p:nvPr/>
        </p:nvSpPr>
        <p:spPr>
          <a:xfrm>
            <a:off x="1403648" y="1628800"/>
            <a:ext cx="15247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 smtClean="0"/>
              <a:t>내 정보 수정페이지</a:t>
            </a:r>
            <a:endParaRPr lang="ko-KR" altLang="en-US" sz="1200" b="1" dirty="0"/>
          </a:p>
        </p:txBody>
      </p:sp>
      <p:sp>
        <p:nvSpPr>
          <p:cNvPr id="56" name="TextBox 55"/>
          <p:cNvSpPr txBox="1"/>
          <p:nvPr/>
        </p:nvSpPr>
        <p:spPr>
          <a:xfrm>
            <a:off x="1043608" y="1270695"/>
            <a:ext cx="18722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USER(MYPAGE)</a:t>
            </a:r>
            <a:endParaRPr lang="ko-KR" altLang="en-US" sz="1200" dirty="0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718" y="2440305"/>
            <a:ext cx="4229100" cy="3629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7" name="타원 56"/>
          <p:cNvSpPr/>
          <p:nvPr/>
        </p:nvSpPr>
        <p:spPr>
          <a:xfrm>
            <a:off x="2598938" y="5265205"/>
            <a:ext cx="216024" cy="2520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2727714" y="5517232"/>
            <a:ext cx="952143" cy="37777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8704" name="Picture 3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2256810"/>
            <a:ext cx="4400550" cy="3705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3" name="직사각형 72"/>
          <p:cNvSpPr/>
          <p:nvPr/>
        </p:nvSpPr>
        <p:spPr>
          <a:xfrm>
            <a:off x="3302339" y="5489772"/>
            <a:ext cx="595107" cy="3162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타원 49"/>
          <p:cNvSpPr/>
          <p:nvPr/>
        </p:nvSpPr>
        <p:spPr>
          <a:xfrm>
            <a:off x="4537300" y="4207084"/>
            <a:ext cx="216024" cy="2520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731771" y="4174958"/>
            <a:ext cx="1804225" cy="3162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2752428" y="4725144"/>
            <a:ext cx="1804225" cy="3162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4569598" y="4757270"/>
            <a:ext cx="216024" cy="2520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9" name="타원 38"/>
          <p:cNvSpPr/>
          <p:nvPr/>
        </p:nvSpPr>
        <p:spPr>
          <a:xfrm>
            <a:off x="3921966" y="5510314"/>
            <a:ext cx="216024" cy="2520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3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6763210" y="2734432"/>
            <a:ext cx="67678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 smtClean="0"/>
              <a:t>2. </a:t>
            </a:r>
            <a:r>
              <a:rPr lang="ko-KR" altLang="en-US" sz="1200" b="1" dirty="0" smtClean="0"/>
              <a:t>주소</a:t>
            </a:r>
            <a:endParaRPr lang="ko-KR" altLang="en-US" sz="1200" b="1" dirty="0"/>
          </a:p>
        </p:txBody>
      </p:sp>
      <p:sp>
        <p:nvSpPr>
          <p:cNvPr id="31" name="직사각형 30"/>
          <p:cNvSpPr/>
          <p:nvPr/>
        </p:nvSpPr>
        <p:spPr>
          <a:xfrm>
            <a:off x="6763210" y="2991369"/>
            <a:ext cx="15969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/>
              <a:t> </a:t>
            </a:r>
            <a:r>
              <a:rPr lang="en-US" altLang="ko-KR" sz="1200" dirty="0"/>
              <a:t>- </a:t>
            </a:r>
            <a:r>
              <a:rPr lang="ko-KR" altLang="en-US" sz="1200" dirty="0" smtClean="0"/>
              <a:t>주소 조회 및 수정</a:t>
            </a:r>
            <a:endParaRPr lang="ko-KR" altLang="en-US" sz="1200" dirty="0"/>
          </a:p>
        </p:txBody>
      </p:sp>
      <p:sp>
        <p:nvSpPr>
          <p:cNvPr id="33" name="직사각형 32"/>
          <p:cNvSpPr/>
          <p:nvPr/>
        </p:nvSpPr>
        <p:spPr>
          <a:xfrm>
            <a:off x="6732240" y="3476395"/>
            <a:ext cx="109356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/>
              <a:t>3</a:t>
            </a:r>
            <a:r>
              <a:rPr lang="en-US" altLang="ko-KR" sz="1200" b="1" dirty="0" smtClean="0"/>
              <a:t>. </a:t>
            </a:r>
            <a:r>
              <a:rPr lang="ko-KR" altLang="en-US" sz="1200" b="1" dirty="0" smtClean="0"/>
              <a:t>저장</a:t>
            </a:r>
            <a:r>
              <a:rPr lang="en-US" altLang="ko-KR" sz="1200" b="1" dirty="0" smtClean="0"/>
              <a:t>(</a:t>
            </a:r>
            <a:r>
              <a:rPr lang="ko-KR" altLang="en-US" sz="1200" b="1" dirty="0" smtClean="0"/>
              <a:t>수정</a:t>
            </a:r>
            <a:r>
              <a:rPr lang="en-US" altLang="ko-KR" sz="1200" b="1" dirty="0" smtClean="0"/>
              <a:t>)</a:t>
            </a:r>
            <a:endParaRPr lang="ko-KR" altLang="en-US" sz="1200" b="1" dirty="0"/>
          </a:p>
        </p:txBody>
      </p:sp>
      <p:sp>
        <p:nvSpPr>
          <p:cNvPr id="34" name="직사각형 33"/>
          <p:cNvSpPr/>
          <p:nvPr/>
        </p:nvSpPr>
        <p:spPr>
          <a:xfrm>
            <a:off x="6732240" y="3733332"/>
            <a:ext cx="190468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/>
              <a:t> </a:t>
            </a:r>
            <a:r>
              <a:rPr lang="en-US" altLang="ko-KR" sz="1200" dirty="0"/>
              <a:t>- </a:t>
            </a:r>
            <a:r>
              <a:rPr lang="ko-KR" altLang="en-US" sz="1200" dirty="0" smtClean="0"/>
              <a:t>수정한 회원 정보 수정</a:t>
            </a:r>
            <a:endParaRPr lang="en-US" altLang="ko-KR" sz="1200" dirty="0" smtClean="0"/>
          </a:p>
        </p:txBody>
      </p:sp>
      <p:sp>
        <p:nvSpPr>
          <p:cNvPr id="37" name="직사각형 36"/>
          <p:cNvSpPr/>
          <p:nvPr/>
        </p:nvSpPr>
        <p:spPr>
          <a:xfrm>
            <a:off x="2966007" y="68775"/>
            <a:ext cx="311816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800" b="1" spc="-150" dirty="0" smtClean="0">
                <a:solidFill>
                  <a:schemeClr val="bg1"/>
                </a:solidFill>
              </a:rPr>
              <a:t>프로젝트 화면 구성</a:t>
            </a:r>
            <a:endParaRPr lang="ko-KR" altLang="en-US" sz="2800" b="1" spc="-150" dirty="0">
              <a:solidFill>
                <a:schemeClr val="bg1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7844794" y="629"/>
            <a:ext cx="12992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</a:t>
            </a:r>
            <a:r>
              <a:rPr lang="en-US" altLang="ko-K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</a:t>
            </a:r>
            <a:r>
              <a:rPr lang="en-US" altLang="ko-KR" sz="3600" b="1" dirty="0" smtClean="0">
                <a:solidFill>
                  <a:srgbClr val="0100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</a:t>
            </a:r>
            <a:r>
              <a:rPr lang="en-US" altLang="ko-K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</a:t>
            </a:r>
            <a:endParaRPr lang="ko-KR" alt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7373154" y="948416"/>
            <a:ext cx="7008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dirty="0" smtClean="0"/>
              <a:t>나 인엽</a:t>
            </a:r>
            <a:endParaRPr lang="ko-KR" altLang="en-US" sz="1200" dirty="0"/>
          </a:p>
        </p:txBody>
      </p:sp>
      <p:sp>
        <p:nvSpPr>
          <p:cNvPr id="45" name="직사각형 44"/>
          <p:cNvSpPr/>
          <p:nvPr/>
        </p:nvSpPr>
        <p:spPr>
          <a:xfrm>
            <a:off x="7113581" y="1296573"/>
            <a:ext cx="120417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dirty="0" smtClean="0"/>
              <a:t>2019 / 11 / 18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4109539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563888" y="548680"/>
            <a:ext cx="17991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chemeClr val="bg1"/>
                </a:solidFill>
              </a:rPr>
              <a:t>CONTENTS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29757" y="1785590"/>
            <a:ext cx="63785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01    02    03    04</a:t>
            </a:r>
            <a:endParaRPr lang="ko-KR" altLang="en-US" sz="5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806366" y="2721694"/>
            <a:ext cx="115212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2581195" y="2721694"/>
            <a:ext cx="115212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4355976" y="2721694"/>
            <a:ext cx="115212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6084168" y="2721694"/>
            <a:ext cx="115212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734866" y="2855336"/>
            <a:ext cx="13681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pc="-150" dirty="0" smtClean="0">
                <a:solidFill>
                  <a:schemeClr val="bg1"/>
                </a:solidFill>
                <a:latin typeface="+mj-ea"/>
                <a:ea typeface="+mj-ea"/>
              </a:rPr>
              <a:t>프로젝트</a:t>
            </a:r>
            <a:endParaRPr lang="en-US" altLang="ko-KR" b="1" spc="-150" dirty="0" smtClean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r>
              <a:rPr lang="ko-KR" altLang="en-US" b="1" spc="-150" dirty="0" smtClean="0">
                <a:solidFill>
                  <a:schemeClr val="bg1"/>
                </a:solidFill>
                <a:latin typeface="+mj-ea"/>
                <a:ea typeface="+mj-ea"/>
              </a:rPr>
              <a:t>개요</a:t>
            </a:r>
            <a:endParaRPr lang="ko-KR" altLang="en-US" b="1" spc="-15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329167" y="2856418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pc="-150" dirty="0" smtClean="0">
                <a:solidFill>
                  <a:schemeClr val="bg1"/>
                </a:solidFill>
                <a:latin typeface="+mj-ea"/>
              </a:rPr>
              <a:t>개발 환경</a:t>
            </a:r>
            <a:endParaRPr lang="ko-KR" altLang="en-US" b="1" spc="-150" dirty="0">
              <a:solidFill>
                <a:schemeClr val="bg1"/>
              </a:solidFill>
              <a:latin typeface="+mj-ea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724128" y="2856418"/>
            <a:ext cx="16561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pc="-150" dirty="0" smtClean="0">
                <a:solidFill>
                  <a:schemeClr val="bg1"/>
                </a:solidFill>
                <a:latin typeface="+mj-ea"/>
              </a:rPr>
              <a:t>프로젝트</a:t>
            </a:r>
            <a:endParaRPr lang="en-US" altLang="ko-KR" b="1" spc="-150" dirty="0" smtClean="0">
              <a:solidFill>
                <a:schemeClr val="bg1"/>
              </a:solidFill>
              <a:latin typeface="+mj-ea"/>
            </a:endParaRPr>
          </a:p>
          <a:p>
            <a:pPr algn="ctr"/>
            <a:r>
              <a:rPr lang="ko-KR" altLang="en-US" b="1" spc="-150" dirty="0" smtClean="0">
                <a:solidFill>
                  <a:schemeClr val="bg1"/>
                </a:solidFill>
                <a:latin typeface="+mj-ea"/>
              </a:rPr>
              <a:t>화면 구성</a:t>
            </a:r>
            <a:endParaRPr lang="ko-KR" altLang="en-US" b="1" spc="-150" dirty="0">
              <a:solidFill>
                <a:schemeClr val="bg1"/>
              </a:solidFill>
              <a:latin typeface="+mj-ea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923928" y="2856418"/>
            <a:ext cx="187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pc="-150" dirty="0" smtClean="0">
                <a:solidFill>
                  <a:schemeClr val="bg1"/>
                </a:solidFill>
                <a:latin typeface="+mj-ea"/>
              </a:rPr>
              <a:t>테이블 구조</a:t>
            </a:r>
            <a:endParaRPr lang="ko-KR" altLang="en-US" b="1" spc="-150" dirty="0">
              <a:solidFill>
                <a:schemeClr val="bg1"/>
              </a:solidFill>
              <a:latin typeface="+mj-ea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096510" y="3942668"/>
            <a:ext cx="45500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05    06    07</a:t>
            </a:r>
            <a:endParaRPr lang="ko-KR" altLang="en-US" sz="5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37" name="직선 연결선 36"/>
          <p:cNvCxnSpPr/>
          <p:nvPr/>
        </p:nvCxnSpPr>
        <p:spPr>
          <a:xfrm>
            <a:off x="1958494" y="4881934"/>
            <a:ext cx="115212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1418942" y="5016658"/>
            <a:ext cx="2195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pc="-150" dirty="0" smtClean="0">
                <a:solidFill>
                  <a:schemeClr val="bg1"/>
                </a:solidFill>
                <a:latin typeface="+mj-ea"/>
              </a:rPr>
              <a:t>사용 기술</a:t>
            </a:r>
            <a:endParaRPr lang="ko-KR" altLang="en-US" b="1" spc="-150" dirty="0">
              <a:solidFill>
                <a:schemeClr val="bg1"/>
              </a:solidFill>
              <a:latin typeface="+mj-ea"/>
            </a:endParaRPr>
          </a:p>
        </p:txBody>
      </p:sp>
      <p:cxnSp>
        <p:nvCxnSpPr>
          <p:cNvPr id="39" name="직선 연결선 38"/>
          <p:cNvCxnSpPr/>
          <p:nvPr/>
        </p:nvCxnSpPr>
        <p:spPr>
          <a:xfrm>
            <a:off x="3686774" y="4881934"/>
            <a:ext cx="115212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3240360" y="5016658"/>
            <a:ext cx="2195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spc="-150" dirty="0" smtClean="0">
                <a:solidFill>
                  <a:schemeClr val="bg1"/>
                </a:solidFill>
                <a:latin typeface="+mj-ea"/>
              </a:rPr>
              <a:t>Q&amp;A</a:t>
            </a:r>
            <a:endParaRPr lang="ko-KR" altLang="en-US" b="1" spc="-150" dirty="0">
              <a:solidFill>
                <a:schemeClr val="bg1"/>
              </a:solidFill>
              <a:latin typeface="+mj-ea"/>
            </a:endParaRPr>
          </a:p>
        </p:txBody>
      </p:sp>
      <p:cxnSp>
        <p:nvCxnSpPr>
          <p:cNvPr id="41" name="직선 연결선 40"/>
          <p:cNvCxnSpPr/>
          <p:nvPr/>
        </p:nvCxnSpPr>
        <p:spPr>
          <a:xfrm>
            <a:off x="5436096" y="4881934"/>
            <a:ext cx="115212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4968552" y="5016658"/>
            <a:ext cx="2195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b="1" i="0" u="none" strike="noStrike" cap="none" spc="-15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+mj-ea"/>
                <a:ea typeface="+mj-ea"/>
                <a:cs typeface="굴림" pitchFamily="50" charset="-127"/>
              </a:rPr>
              <a:t> </a:t>
            </a:r>
            <a:r>
              <a:rPr kumimoji="1" lang="ko-KR" altLang="en-US" b="1" spc="-150" dirty="0" smtClean="0">
                <a:solidFill>
                  <a:schemeClr val="bg1"/>
                </a:solidFill>
                <a:latin typeface="+mj-ea"/>
                <a:cs typeface="굴림" pitchFamily="50" charset="-127"/>
              </a:rPr>
              <a:t>마무</a:t>
            </a:r>
            <a:r>
              <a:rPr kumimoji="1" lang="ko-KR" altLang="en-US" b="1" spc="-150" dirty="0">
                <a:solidFill>
                  <a:schemeClr val="bg1"/>
                </a:solidFill>
                <a:latin typeface="+mj-ea"/>
                <a:cs typeface="굴림" pitchFamily="50" charset="-127"/>
              </a:rPr>
              <a:t>리</a:t>
            </a:r>
            <a:endParaRPr lang="ko-KR" altLang="en-US" b="1" spc="-150" dirty="0">
              <a:solidFill>
                <a:schemeClr val="bg1"/>
              </a:solidFill>
              <a:latin typeface="+mj-ea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6388702" y="-8626"/>
            <a:ext cx="2757404" cy="2951662"/>
            <a:chOff x="6516215" y="-108018"/>
            <a:chExt cx="2757404" cy="2951662"/>
          </a:xfrm>
        </p:grpSpPr>
        <p:sp>
          <p:nvSpPr>
            <p:cNvPr id="3" name="직각 삼각형 2"/>
            <p:cNvSpPr/>
            <p:nvPr/>
          </p:nvSpPr>
          <p:spPr>
            <a:xfrm rot="10800000">
              <a:off x="6516215" y="-99392"/>
              <a:ext cx="2736303" cy="2943036"/>
            </a:xfrm>
            <a:prstGeom prst="rt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직각 삼각형 45"/>
            <p:cNvSpPr/>
            <p:nvPr/>
          </p:nvSpPr>
          <p:spPr>
            <a:xfrm rot="10800000">
              <a:off x="7321021" y="-108018"/>
              <a:ext cx="1952598" cy="2181473"/>
            </a:xfrm>
            <a:prstGeom prst="rtTriangl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7830011" y="629"/>
            <a:ext cx="12992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</a:t>
            </a:r>
            <a:r>
              <a:rPr lang="en-US" altLang="ko-K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</a:t>
            </a:r>
            <a:r>
              <a:rPr lang="en-US" altLang="ko-KR" sz="3600" b="1" dirty="0" smtClean="0">
                <a:solidFill>
                  <a:srgbClr val="0100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</a:t>
            </a:r>
            <a:r>
              <a:rPr lang="en-US" altLang="ko-K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</a:t>
            </a:r>
            <a:endParaRPr lang="ko-KR" alt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05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graphicFrame>
        <p:nvGraphicFramePr>
          <p:cNvPr id="26" name="개체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80789816"/>
              </p:ext>
            </p:extLst>
          </p:nvPr>
        </p:nvGraphicFramePr>
        <p:xfrm>
          <a:off x="323850" y="909638"/>
          <a:ext cx="8497888" cy="5573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33" name="워크시트" r:id="rId5" imgW="5533871" imgH="3371932" progId="Excel.Sheet.12">
                  <p:embed/>
                </p:oleObj>
              </mc:Choice>
              <mc:Fallback>
                <p:oleObj name="워크시트" r:id="rId5" imgW="5533871" imgH="3371932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23850" y="909638"/>
                        <a:ext cx="8497888" cy="55737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2" name="직선 연결선 31"/>
          <p:cNvCxnSpPr/>
          <p:nvPr/>
        </p:nvCxnSpPr>
        <p:spPr>
          <a:xfrm>
            <a:off x="396456" y="549466"/>
            <a:ext cx="8280000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43000">
                  <a:srgbClr val="FFFF00"/>
                </a:gs>
                <a:gs pos="100000">
                  <a:srgbClr val="999966"/>
                </a:gs>
                <a:gs pos="71000">
                  <a:schemeClr val="bg1">
                    <a:lumMod val="65000"/>
                  </a:schemeClr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187624" y="930206"/>
            <a:ext cx="18722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/>
              <a:t>nULL </a:t>
            </a:r>
            <a:r>
              <a:rPr lang="ko-KR" altLang="en-US" sz="1400" b="1" dirty="0" smtClean="0"/>
              <a:t>프로젝트</a:t>
            </a:r>
            <a:endParaRPr lang="ko-KR" altLang="en-US" sz="1400" b="1" dirty="0"/>
          </a:p>
        </p:txBody>
      </p:sp>
      <p:sp>
        <p:nvSpPr>
          <p:cNvPr id="5" name="직사각형 4"/>
          <p:cNvSpPr/>
          <p:nvPr/>
        </p:nvSpPr>
        <p:spPr>
          <a:xfrm>
            <a:off x="4228180" y="930206"/>
            <a:ext cx="105028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dirty="0" smtClean="0"/>
              <a:t>NP-USER-06</a:t>
            </a:r>
            <a:endParaRPr lang="ko-KR" altLang="en-US" sz="1200" dirty="0"/>
          </a:p>
        </p:txBody>
      </p:sp>
      <p:sp>
        <p:nvSpPr>
          <p:cNvPr id="6" name="직사각형 5"/>
          <p:cNvSpPr/>
          <p:nvPr/>
        </p:nvSpPr>
        <p:spPr>
          <a:xfrm>
            <a:off x="4101470" y="1268760"/>
            <a:ext cx="143443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dirty="0" smtClean="0"/>
              <a:t>USER-MYPAGE-04</a:t>
            </a:r>
            <a:endParaRPr lang="ko-KR" altLang="en-US" sz="1200" dirty="0"/>
          </a:p>
        </p:txBody>
      </p:sp>
      <p:sp>
        <p:nvSpPr>
          <p:cNvPr id="49" name="직사각형 48"/>
          <p:cNvSpPr/>
          <p:nvPr/>
        </p:nvSpPr>
        <p:spPr>
          <a:xfrm>
            <a:off x="1403648" y="1628800"/>
            <a:ext cx="137088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 smtClean="0"/>
              <a:t>캐시 충전 페이지</a:t>
            </a:r>
            <a:endParaRPr lang="ko-KR" altLang="en-US" sz="1200" b="1" dirty="0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5058" y="2564904"/>
            <a:ext cx="4552950" cy="3400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4" name="타원 23"/>
          <p:cNvSpPr/>
          <p:nvPr/>
        </p:nvSpPr>
        <p:spPr>
          <a:xfrm>
            <a:off x="2807804" y="5319210"/>
            <a:ext cx="216024" cy="2520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3025864" y="5445224"/>
            <a:ext cx="898064" cy="4320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6732240" y="1999873"/>
            <a:ext cx="124745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/>
              <a:t>1</a:t>
            </a:r>
            <a:r>
              <a:rPr lang="en-US" altLang="ko-KR" sz="1200" b="1" dirty="0" smtClean="0"/>
              <a:t>. </a:t>
            </a:r>
            <a:r>
              <a:rPr lang="ko-KR" altLang="en-US" sz="1200" b="1" dirty="0" smtClean="0"/>
              <a:t>충전 할 금액</a:t>
            </a:r>
            <a:endParaRPr lang="ko-KR" altLang="en-US" sz="1200" b="1" dirty="0"/>
          </a:p>
        </p:txBody>
      </p:sp>
      <p:sp>
        <p:nvSpPr>
          <p:cNvPr id="28" name="직사각형 27"/>
          <p:cNvSpPr/>
          <p:nvPr/>
        </p:nvSpPr>
        <p:spPr>
          <a:xfrm>
            <a:off x="6732240" y="2256810"/>
            <a:ext cx="102624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/>
              <a:t> </a:t>
            </a:r>
            <a:r>
              <a:rPr lang="en-US" altLang="ko-KR" sz="1200" dirty="0"/>
              <a:t>- </a:t>
            </a:r>
            <a:r>
              <a:rPr lang="ko-KR" altLang="en-US" sz="1200" dirty="0" smtClean="0"/>
              <a:t>금액 입력</a:t>
            </a:r>
            <a:endParaRPr lang="ko-KR" altLang="en-US" sz="1200" dirty="0"/>
          </a:p>
        </p:txBody>
      </p:sp>
      <p:sp>
        <p:nvSpPr>
          <p:cNvPr id="29" name="TextBox 28"/>
          <p:cNvSpPr txBox="1"/>
          <p:nvPr/>
        </p:nvSpPr>
        <p:spPr>
          <a:xfrm>
            <a:off x="1043608" y="1270695"/>
            <a:ext cx="18722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USER(MYPAGE)</a:t>
            </a:r>
            <a:endParaRPr lang="ko-KR" altLang="en-US" sz="1200" dirty="0"/>
          </a:p>
        </p:txBody>
      </p:sp>
      <p:pic>
        <p:nvPicPr>
          <p:cNvPr id="24616" name="Picture 40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958" y="2138372"/>
            <a:ext cx="5504234" cy="40269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3" name="직사각형 72"/>
          <p:cNvSpPr/>
          <p:nvPr/>
        </p:nvSpPr>
        <p:spPr>
          <a:xfrm>
            <a:off x="3140119" y="5526530"/>
            <a:ext cx="720080" cy="3827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타원 49"/>
          <p:cNvSpPr/>
          <p:nvPr/>
        </p:nvSpPr>
        <p:spPr>
          <a:xfrm>
            <a:off x="2591780" y="3869591"/>
            <a:ext cx="216024" cy="2520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2807804" y="3848836"/>
            <a:ext cx="1865233" cy="2935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3383521" y="5274502"/>
            <a:ext cx="216024" cy="2520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6804248" y="2780928"/>
            <a:ext cx="98456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/>
              <a:t>2</a:t>
            </a:r>
            <a:r>
              <a:rPr lang="en-US" altLang="ko-KR" sz="1200" b="1" dirty="0" smtClean="0"/>
              <a:t>. </a:t>
            </a:r>
            <a:r>
              <a:rPr lang="ko-KR" altLang="en-US" sz="1200" b="1" dirty="0" smtClean="0"/>
              <a:t>충전하기</a:t>
            </a:r>
            <a:endParaRPr lang="ko-KR" altLang="en-US" sz="1200" b="1" dirty="0"/>
          </a:p>
        </p:txBody>
      </p:sp>
      <p:sp>
        <p:nvSpPr>
          <p:cNvPr id="34" name="직사각형 33"/>
          <p:cNvSpPr/>
          <p:nvPr/>
        </p:nvSpPr>
        <p:spPr>
          <a:xfrm>
            <a:off x="6804248" y="3037865"/>
            <a:ext cx="133402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/>
              <a:t> </a:t>
            </a:r>
            <a:r>
              <a:rPr lang="en-US" altLang="ko-KR" sz="1200" dirty="0"/>
              <a:t>- </a:t>
            </a:r>
            <a:r>
              <a:rPr lang="ko-KR" altLang="en-US" sz="1200" dirty="0" smtClean="0"/>
              <a:t>캐시 충전하기</a:t>
            </a:r>
            <a:endParaRPr lang="ko-KR" altLang="en-US" sz="1200" dirty="0"/>
          </a:p>
        </p:txBody>
      </p:sp>
      <p:pic>
        <p:nvPicPr>
          <p:cNvPr id="24617" name="Picture 41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246" y="2089674"/>
            <a:ext cx="5067300" cy="4124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5" name="타원 34"/>
          <p:cNvSpPr/>
          <p:nvPr/>
        </p:nvSpPr>
        <p:spPr>
          <a:xfrm>
            <a:off x="2547140" y="3111654"/>
            <a:ext cx="216024" cy="2520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2783928" y="3048782"/>
            <a:ext cx="1831201" cy="37777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/>
          <p:cNvSpPr/>
          <p:nvPr/>
        </p:nvSpPr>
        <p:spPr>
          <a:xfrm>
            <a:off x="3059491" y="5463637"/>
            <a:ext cx="706006" cy="5028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/>
          <p:cNvSpPr/>
          <p:nvPr/>
        </p:nvSpPr>
        <p:spPr>
          <a:xfrm>
            <a:off x="3304482" y="5197625"/>
            <a:ext cx="216024" cy="2520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2966007" y="68775"/>
            <a:ext cx="311816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800" b="1" spc="-150" dirty="0" smtClean="0">
                <a:solidFill>
                  <a:schemeClr val="bg1"/>
                </a:solidFill>
              </a:rPr>
              <a:t>프로젝트 화면 구성</a:t>
            </a:r>
            <a:endParaRPr lang="ko-KR" altLang="en-US" sz="2800" b="1" spc="-150" dirty="0">
              <a:solidFill>
                <a:schemeClr val="bg1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7844794" y="629"/>
            <a:ext cx="12992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</a:t>
            </a:r>
            <a:r>
              <a:rPr lang="en-US" altLang="ko-K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</a:t>
            </a:r>
            <a:r>
              <a:rPr lang="en-US" altLang="ko-KR" sz="3600" b="1" dirty="0" smtClean="0">
                <a:solidFill>
                  <a:srgbClr val="0100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</a:t>
            </a:r>
            <a:r>
              <a:rPr lang="en-US" altLang="ko-K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</a:t>
            </a:r>
            <a:endParaRPr lang="ko-KR" alt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7373154" y="948416"/>
            <a:ext cx="7008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dirty="0" smtClean="0"/>
              <a:t>나 인엽</a:t>
            </a:r>
            <a:endParaRPr lang="ko-KR" altLang="en-US" sz="1200" dirty="0"/>
          </a:p>
        </p:txBody>
      </p:sp>
      <p:sp>
        <p:nvSpPr>
          <p:cNvPr id="51" name="직사각형 50"/>
          <p:cNvSpPr/>
          <p:nvPr/>
        </p:nvSpPr>
        <p:spPr>
          <a:xfrm>
            <a:off x="7113581" y="1296573"/>
            <a:ext cx="120417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dirty="0" smtClean="0"/>
              <a:t>2019 / 11 / 18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87075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05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graphicFrame>
        <p:nvGraphicFramePr>
          <p:cNvPr id="26" name="개체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13366447"/>
              </p:ext>
            </p:extLst>
          </p:nvPr>
        </p:nvGraphicFramePr>
        <p:xfrm>
          <a:off x="323850" y="836712"/>
          <a:ext cx="8497888" cy="5573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55" name="워크시트" r:id="rId5" imgW="5533871" imgH="3371932" progId="Excel.Sheet.12">
                  <p:embed/>
                </p:oleObj>
              </mc:Choice>
              <mc:Fallback>
                <p:oleObj name="워크시트" r:id="rId5" imgW="5533871" imgH="3371932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23850" y="836712"/>
                        <a:ext cx="8497888" cy="55737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2" name="직선 연결선 31"/>
          <p:cNvCxnSpPr/>
          <p:nvPr/>
        </p:nvCxnSpPr>
        <p:spPr>
          <a:xfrm>
            <a:off x="396456" y="549466"/>
            <a:ext cx="8280000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43000">
                  <a:srgbClr val="FFFF00"/>
                </a:gs>
                <a:gs pos="100000">
                  <a:srgbClr val="999966"/>
                </a:gs>
                <a:gs pos="71000">
                  <a:schemeClr val="bg1">
                    <a:lumMod val="65000"/>
                  </a:schemeClr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187624" y="930206"/>
            <a:ext cx="18722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/>
              <a:t>nULL </a:t>
            </a:r>
            <a:r>
              <a:rPr lang="ko-KR" altLang="en-US" sz="1400" b="1" dirty="0" smtClean="0"/>
              <a:t>프로젝트</a:t>
            </a:r>
            <a:endParaRPr lang="ko-KR" altLang="en-US" sz="1400" b="1" dirty="0"/>
          </a:p>
        </p:txBody>
      </p:sp>
      <p:sp>
        <p:nvSpPr>
          <p:cNvPr id="5" name="직사각형 4"/>
          <p:cNvSpPr/>
          <p:nvPr/>
        </p:nvSpPr>
        <p:spPr>
          <a:xfrm>
            <a:off x="4279478" y="930206"/>
            <a:ext cx="94769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dirty="0" smtClean="0"/>
              <a:t>NP-BBS-01</a:t>
            </a:r>
            <a:endParaRPr lang="ko-KR" altLang="en-US" sz="1200" dirty="0"/>
          </a:p>
        </p:txBody>
      </p:sp>
      <p:sp>
        <p:nvSpPr>
          <p:cNvPr id="6" name="직사각형 5"/>
          <p:cNvSpPr/>
          <p:nvPr/>
        </p:nvSpPr>
        <p:spPr>
          <a:xfrm>
            <a:off x="4307168" y="1268760"/>
            <a:ext cx="10230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dirty="0" smtClean="0"/>
              <a:t>BBS-LIST-01</a:t>
            </a:r>
            <a:endParaRPr lang="ko-KR" altLang="en-US" sz="1200" dirty="0"/>
          </a:p>
        </p:txBody>
      </p:sp>
      <p:sp>
        <p:nvSpPr>
          <p:cNvPr id="49" name="직사각형 48"/>
          <p:cNvSpPr/>
          <p:nvPr/>
        </p:nvSpPr>
        <p:spPr>
          <a:xfrm>
            <a:off x="1403648" y="1628800"/>
            <a:ext cx="167866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 smtClean="0"/>
              <a:t>게시판 리스트 페이지</a:t>
            </a:r>
            <a:endParaRPr lang="ko-KR" altLang="en-US" sz="1200" b="1" dirty="0"/>
          </a:p>
        </p:txBody>
      </p:sp>
      <p:sp>
        <p:nvSpPr>
          <p:cNvPr id="27" name="직사각형 26"/>
          <p:cNvSpPr/>
          <p:nvPr/>
        </p:nvSpPr>
        <p:spPr>
          <a:xfrm>
            <a:off x="6732240" y="1999873"/>
            <a:ext cx="134684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/>
              <a:t>1</a:t>
            </a:r>
            <a:r>
              <a:rPr lang="en-US" altLang="ko-KR" sz="1200" b="1" dirty="0" smtClean="0"/>
              <a:t>. </a:t>
            </a:r>
            <a:r>
              <a:rPr lang="ko-KR" altLang="en-US" sz="1200" b="1" dirty="0" smtClean="0"/>
              <a:t>게시판 리스트</a:t>
            </a:r>
            <a:endParaRPr lang="ko-KR" altLang="en-US" sz="1200" b="1" dirty="0"/>
          </a:p>
        </p:txBody>
      </p:sp>
      <p:sp>
        <p:nvSpPr>
          <p:cNvPr id="28" name="직사각형 27"/>
          <p:cNvSpPr/>
          <p:nvPr/>
        </p:nvSpPr>
        <p:spPr>
          <a:xfrm>
            <a:off x="6732240" y="2256810"/>
            <a:ext cx="185018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/>
              <a:t> </a:t>
            </a:r>
            <a:r>
              <a:rPr lang="en-US" altLang="ko-KR" sz="1200" dirty="0"/>
              <a:t>- </a:t>
            </a:r>
            <a:r>
              <a:rPr lang="ko-KR" altLang="en-US" sz="1200" dirty="0" smtClean="0"/>
              <a:t>게시판 상세 페이지로</a:t>
            </a:r>
            <a:endParaRPr lang="en-US" altLang="ko-KR" sz="1200" dirty="0" smtClean="0"/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</a:t>
            </a:r>
            <a:r>
              <a:rPr lang="ko-KR" altLang="en-US" sz="1200" dirty="0" smtClean="0"/>
              <a:t>이동</a:t>
            </a:r>
            <a:endParaRPr lang="ko-KR" altLang="en-US" sz="1200" dirty="0"/>
          </a:p>
        </p:txBody>
      </p:sp>
      <p:sp>
        <p:nvSpPr>
          <p:cNvPr id="37" name="직사각형 36"/>
          <p:cNvSpPr/>
          <p:nvPr/>
        </p:nvSpPr>
        <p:spPr>
          <a:xfrm>
            <a:off x="6732240" y="2807456"/>
            <a:ext cx="83067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 smtClean="0"/>
              <a:t>2. </a:t>
            </a:r>
            <a:r>
              <a:rPr lang="ko-KR" altLang="en-US" sz="1200" b="1" dirty="0" smtClean="0"/>
              <a:t>글쓰기</a:t>
            </a:r>
            <a:endParaRPr lang="ko-KR" altLang="en-US" sz="1200" b="1" dirty="0"/>
          </a:p>
        </p:txBody>
      </p:sp>
      <p:sp>
        <p:nvSpPr>
          <p:cNvPr id="40" name="TextBox 39"/>
          <p:cNvSpPr txBox="1"/>
          <p:nvPr/>
        </p:nvSpPr>
        <p:spPr>
          <a:xfrm>
            <a:off x="1043608" y="1270695"/>
            <a:ext cx="18722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USER(BBS)</a:t>
            </a:r>
            <a:endParaRPr lang="ko-KR" altLang="en-US" sz="1200" dirty="0"/>
          </a:p>
        </p:txBody>
      </p:sp>
      <p:pic>
        <p:nvPicPr>
          <p:cNvPr id="25628" name="Picture 2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727" y="1999873"/>
            <a:ext cx="6211498" cy="3828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0" name="직사각형 29"/>
          <p:cNvSpPr/>
          <p:nvPr/>
        </p:nvSpPr>
        <p:spPr>
          <a:xfrm>
            <a:off x="396456" y="3059069"/>
            <a:ext cx="6119760" cy="27516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5652120" y="4624381"/>
            <a:ext cx="216024" cy="2520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5868144" y="4581128"/>
            <a:ext cx="720081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/>
          <p:cNvSpPr/>
          <p:nvPr/>
        </p:nvSpPr>
        <p:spPr>
          <a:xfrm>
            <a:off x="1259358" y="3055322"/>
            <a:ext cx="216024" cy="2520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1959721" y="5157192"/>
            <a:ext cx="596055" cy="23414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직사각형 72"/>
          <p:cNvSpPr/>
          <p:nvPr/>
        </p:nvSpPr>
        <p:spPr>
          <a:xfrm>
            <a:off x="2771800" y="4622788"/>
            <a:ext cx="1584176" cy="39038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2503760" y="4689140"/>
            <a:ext cx="216024" cy="2520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3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41" name="타원 40"/>
          <p:cNvSpPr/>
          <p:nvPr/>
        </p:nvSpPr>
        <p:spPr>
          <a:xfrm>
            <a:off x="1691680" y="5139306"/>
            <a:ext cx="216024" cy="2520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4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2627784" y="5157192"/>
            <a:ext cx="1816211" cy="23414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/>
          <p:cNvSpPr/>
          <p:nvPr/>
        </p:nvSpPr>
        <p:spPr>
          <a:xfrm>
            <a:off x="4547663" y="5157192"/>
            <a:ext cx="600401" cy="23414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/>
          <p:cNvSpPr/>
          <p:nvPr/>
        </p:nvSpPr>
        <p:spPr>
          <a:xfrm>
            <a:off x="2681468" y="5391334"/>
            <a:ext cx="216024" cy="2520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5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43" name="타원 42"/>
          <p:cNvSpPr/>
          <p:nvPr/>
        </p:nvSpPr>
        <p:spPr>
          <a:xfrm>
            <a:off x="4710674" y="5392247"/>
            <a:ext cx="216024" cy="2520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6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6732240" y="3015858"/>
            <a:ext cx="185018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/>
              <a:t> </a:t>
            </a:r>
            <a:r>
              <a:rPr lang="en-US" altLang="ko-KR" sz="1200" dirty="0"/>
              <a:t>- </a:t>
            </a:r>
            <a:r>
              <a:rPr lang="ko-KR" altLang="en-US" sz="1200" dirty="0" smtClean="0"/>
              <a:t>게시물 작성 페이지로</a:t>
            </a:r>
            <a:endParaRPr lang="en-US" altLang="ko-KR" sz="1200" dirty="0" smtClean="0"/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</a:t>
            </a:r>
            <a:r>
              <a:rPr lang="ko-KR" altLang="en-US" sz="1200" dirty="0" smtClean="0"/>
              <a:t>이동</a:t>
            </a:r>
            <a:endParaRPr lang="ko-KR" altLang="en-US" sz="1200" dirty="0"/>
          </a:p>
        </p:txBody>
      </p:sp>
      <p:sp>
        <p:nvSpPr>
          <p:cNvPr id="57" name="직사각형 56"/>
          <p:cNvSpPr/>
          <p:nvPr/>
        </p:nvSpPr>
        <p:spPr>
          <a:xfrm>
            <a:off x="6732240" y="3454580"/>
            <a:ext cx="83067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/>
              <a:t>3</a:t>
            </a:r>
            <a:r>
              <a:rPr lang="en-US" altLang="ko-KR" sz="1200" b="1" dirty="0" smtClean="0"/>
              <a:t>. </a:t>
            </a:r>
            <a:r>
              <a:rPr lang="ko-KR" altLang="en-US" sz="1200" b="1" dirty="0" err="1" smtClean="0"/>
              <a:t>페이징</a:t>
            </a:r>
            <a:endParaRPr lang="ko-KR" altLang="en-US" sz="1200" b="1" dirty="0"/>
          </a:p>
        </p:txBody>
      </p:sp>
      <p:sp>
        <p:nvSpPr>
          <p:cNvPr id="58" name="직사각형 57"/>
          <p:cNvSpPr/>
          <p:nvPr/>
        </p:nvSpPr>
        <p:spPr>
          <a:xfrm>
            <a:off x="6732240" y="3662982"/>
            <a:ext cx="185018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/>
              <a:t> </a:t>
            </a:r>
            <a:r>
              <a:rPr lang="en-US" altLang="ko-KR" sz="1200" dirty="0"/>
              <a:t>- </a:t>
            </a:r>
            <a:r>
              <a:rPr lang="ko-KR" altLang="en-US" sz="1200" dirty="0" smtClean="0"/>
              <a:t>게시판 리스트 </a:t>
            </a:r>
            <a:r>
              <a:rPr lang="ko-KR" altLang="en-US" sz="1200" dirty="0" err="1" smtClean="0"/>
              <a:t>페이징</a:t>
            </a:r>
            <a:endParaRPr lang="en-US" altLang="ko-KR" sz="1200" dirty="0" smtClean="0"/>
          </a:p>
        </p:txBody>
      </p:sp>
      <p:sp>
        <p:nvSpPr>
          <p:cNvPr id="59" name="직사각형 58"/>
          <p:cNvSpPr/>
          <p:nvPr/>
        </p:nvSpPr>
        <p:spPr>
          <a:xfrm>
            <a:off x="6736967" y="4000093"/>
            <a:ext cx="98456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/>
              <a:t>4</a:t>
            </a:r>
            <a:r>
              <a:rPr lang="en-US" altLang="ko-KR" sz="1200" b="1" dirty="0" smtClean="0"/>
              <a:t>. </a:t>
            </a:r>
            <a:r>
              <a:rPr lang="ko-KR" altLang="en-US" sz="1200" b="1" dirty="0" smtClean="0"/>
              <a:t>검색옵션</a:t>
            </a:r>
            <a:endParaRPr lang="ko-KR" altLang="en-US" sz="1200" b="1" dirty="0"/>
          </a:p>
        </p:txBody>
      </p:sp>
      <p:sp>
        <p:nvSpPr>
          <p:cNvPr id="60" name="직사각형 59"/>
          <p:cNvSpPr/>
          <p:nvPr/>
        </p:nvSpPr>
        <p:spPr>
          <a:xfrm>
            <a:off x="6736967" y="4208495"/>
            <a:ext cx="133402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/>
              <a:t> </a:t>
            </a:r>
            <a:r>
              <a:rPr lang="en-US" altLang="ko-KR" sz="1200" dirty="0"/>
              <a:t>- </a:t>
            </a:r>
            <a:r>
              <a:rPr lang="ko-KR" altLang="en-US" sz="1200" dirty="0" smtClean="0"/>
              <a:t>작성자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제목</a:t>
            </a:r>
            <a:r>
              <a:rPr lang="en-US" altLang="ko-KR" sz="1200" dirty="0" smtClean="0"/>
              <a:t>,</a:t>
            </a:r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</a:t>
            </a:r>
            <a:r>
              <a:rPr lang="ko-KR" altLang="en-US" sz="1200" dirty="0" smtClean="0"/>
              <a:t>제목 </a:t>
            </a:r>
            <a:r>
              <a:rPr lang="en-US" altLang="ko-KR" sz="1200" dirty="0" smtClean="0"/>
              <a:t>+ </a:t>
            </a:r>
            <a:r>
              <a:rPr lang="ko-KR" altLang="en-US" sz="1200" dirty="0" smtClean="0"/>
              <a:t>작성자</a:t>
            </a:r>
            <a:endParaRPr lang="ko-KR" altLang="en-US" sz="1200" dirty="0"/>
          </a:p>
        </p:txBody>
      </p:sp>
      <p:sp>
        <p:nvSpPr>
          <p:cNvPr id="61" name="직사각형 60"/>
          <p:cNvSpPr/>
          <p:nvPr/>
        </p:nvSpPr>
        <p:spPr>
          <a:xfrm>
            <a:off x="6732240" y="4743799"/>
            <a:ext cx="83067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/>
              <a:t>5</a:t>
            </a:r>
            <a:r>
              <a:rPr lang="en-US" altLang="ko-KR" sz="1200" b="1" dirty="0" smtClean="0"/>
              <a:t>. </a:t>
            </a:r>
            <a:r>
              <a:rPr lang="ko-KR" altLang="en-US" sz="1200" b="1" dirty="0" err="1" smtClean="0"/>
              <a:t>검색어</a:t>
            </a:r>
            <a:endParaRPr lang="ko-KR" altLang="en-US" sz="1200" b="1" dirty="0"/>
          </a:p>
        </p:txBody>
      </p:sp>
      <p:sp>
        <p:nvSpPr>
          <p:cNvPr id="62" name="직사각형 61"/>
          <p:cNvSpPr/>
          <p:nvPr/>
        </p:nvSpPr>
        <p:spPr>
          <a:xfrm>
            <a:off x="6732240" y="4952201"/>
            <a:ext cx="154241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/>
              <a:t> </a:t>
            </a:r>
            <a:r>
              <a:rPr lang="en-US" altLang="ko-KR" sz="1200" dirty="0" smtClean="0"/>
              <a:t>- </a:t>
            </a:r>
            <a:r>
              <a:rPr lang="ko-KR" altLang="en-US" sz="1200" dirty="0" smtClean="0"/>
              <a:t>검색할 단어 입력</a:t>
            </a:r>
            <a:endParaRPr lang="en-US" altLang="ko-KR" sz="1200" dirty="0" smtClean="0"/>
          </a:p>
        </p:txBody>
      </p:sp>
      <p:sp>
        <p:nvSpPr>
          <p:cNvPr id="63" name="직사각형 62"/>
          <p:cNvSpPr/>
          <p:nvPr/>
        </p:nvSpPr>
        <p:spPr>
          <a:xfrm>
            <a:off x="6732240" y="5391871"/>
            <a:ext cx="67678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/>
              <a:t>6</a:t>
            </a:r>
            <a:r>
              <a:rPr lang="en-US" altLang="ko-KR" sz="1200" b="1" dirty="0" smtClean="0"/>
              <a:t>. </a:t>
            </a:r>
            <a:r>
              <a:rPr lang="ko-KR" altLang="en-US" sz="1200" b="1" dirty="0" smtClean="0"/>
              <a:t>검색</a:t>
            </a:r>
            <a:endParaRPr lang="ko-KR" altLang="en-US" sz="1200" b="1" dirty="0"/>
          </a:p>
        </p:txBody>
      </p:sp>
      <p:sp>
        <p:nvSpPr>
          <p:cNvPr id="64" name="직사각형 63"/>
          <p:cNvSpPr/>
          <p:nvPr/>
        </p:nvSpPr>
        <p:spPr>
          <a:xfrm>
            <a:off x="6732240" y="5600273"/>
            <a:ext cx="190468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/>
              <a:t> </a:t>
            </a:r>
            <a:r>
              <a:rPr lang="en-US" altLang="ko-KR" sz="1200" dirty="0" smtClean="0"/>
              <a:t>- </a:t>
            </a:r>
            <a:r>
              <a:rPr lang="ko-KR" altLang="en-US" sz="1200" dirty="0" smtClean="0"/>
              <a:t>찾고자 하는 단어 검색</a:t>
            </a:r>
            <a:endParaRPr lang="en-US" altLang="ko-KR" sz="1200" dirty="0" smtClean="0"/>
          </a:p>
        </p:txBody>
      </p:sp>
      <p:sp>
        <p:nvSpPr>
          <p:cNvPr id="47" name="직사각형 46"/>
          <p:cNvSpPr/>
          <p:nvPr/>
        </p:nvSpPr>
        <p:spPr>
          <a:xfrm>
            <a:off x="2966007" y="68775"/>
            <a:ext cx="311816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800" b="1" spc="-150" dirty="0" smtClean="0">
                <a:solidFill>
                  <a:schemeClr val="bg1"/>
                </a:solidFill>
              </a:rPr>
              <a:t>프로젝트 화면 구성</a:t>
            </a:r>
            <a:endParaRPr lang="ko-KR" altLang="en-US" sz="2800" b="1" spc="-150" dirty="0">
              <a:solidFill>
                <a:schemeClr val="bg1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7844794" y="629"/>
            <a:ext cx="12992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</a:t>
            </a:r>
            <a:r>
              <a:rPr lang="en-US" altLang="ko-K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</a:t>
            </a:r>
            <a:r>
              <a:rPr lang="en-US" altLang="ko-KR" sz="3600" b="1" dirty="0" smtClean="0">
                <a:solidFill>
                  <a:srgbClr val="0100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</a:t>
            </a:r>
            <a:r>
              <a:rPr lang="en-US" altLang="ko-K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</a:t>
            </a:r>
            <a:endParaRPr lang="ko-KR" alt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7373154" y="948416"/>
            <a:ext cx="7008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dirty="0" smtClean="0"/>
              <a:t>나 인엽</a:t>
            </a:r>
            <a:endParaRPr lang="ko-KR" altLang="en-US" sz="1200" dirty="0"/>
          </a:p>
        </p:txBody>
      </p:sp>
      <p:sp>
        <p:nvSpPr>
          <p:cNvPr id="52" name="직사각형 51"/>
          <p:cNvSpPr/>
          <p:nvPr/>
        </p:nvSpPr>
        <p:spPr>
          <a:xfrm>
            <a:off x="7113581" y="1296573"/>
            <a:ext cx="120417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dirty="0" smtClean="0"/>
              <a:t>2019 / 11 / 18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542965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05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graphicFrame>
        <p:nvGraphicFramePr>
          <p:cNvPr id="26" name="개체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15311501"/>
              </p:ext>
            </p:extLst>
          </p:nvPr>
        </p:nvGraphicFramePr>
        <p:xfrm>
          <a:off x="323850" y="909638"/>
          <a:ext cx="8497888" cy="5573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317" name="워크시트" r:id="rId5" imgW="5533871" imgH="3371932" progId="Excel.Sheet.12">
                  <p:embed/>
                </p:oleObj>
              </mc:Choice>
              <mc:Fallback>
                <p:oleObj name="워크시트" r:id="rId5" imgW="5533871" imgH="3371932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23850" y="909638"/>
                        <a:ext cx="8497888" cy="55737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2" name="직선 연결선 31"/>
          <p:cNvCxnSpPr/>
          <p:nvPr/>
        </p:nvCxnSpPr>
        <p:spPr>
          <a:xfrm>
            <a:off x="396456" y="549466"/>
            <a:ext cx="8280000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43000">
                  <a:srgbClr val="FFFF00"/>
                </a:gs>
                <a:gs pos="100000">
                  <a:srgbClr val="999966"/>
                </a:gs>
                <a:gs pos="71000">
                  <a:schemeClr val="bg1">
                    <a:lumMod val="65000"/>
                  </a:schemeClr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187624" y="930206"/>
            <a:ext cx="18722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/>
              <a:t>nULL </a:t>
            </a:r>
            <a:r>
              <a:rPr lang="ko-KR" altLang="en-US" sz="1400" b="1" dirty="0" smtClean="0"/>
              <a:t>프로젝트</a:t>
            </a:r>
            <a:endParaRPr lang="ko-KR" altLang="en-US" sz="1400" b="1" dirty="0"/>
          </a:p>
        </p:txBody>
      </p:sp>
      <p:sp>
        <p:nvSpPr>
          <p:cNvPr id="5" name="직사각형 4"/>
          <p:cNvSpPr/>
          <p:nvPr/>
        </p:nvSpPr>
        <p:spPr>
          <a:xfrm>
            <a:off x="4279478" y="930206"/>
            <a:ext cx="94769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dirty="0" smtClean="0"/>
              <a:t>NP-BBS-02</a:t>
            </a:r>
            <a:endParaRPr lang="ko-KR" altLang="en-US" sz="1200" dirty="0"/>
          </a:p>
        </p:txBody>
      </p:sp>
      <p:sp>
        <p:nvSpPr>
          <p:cNvPr id="6" name="직사각형 5"/>
          <p:cNvSpPr/>
          <p:nvPr/>
        </p:nvSpPr>
        <p:spPr>
          <a:xfrm>
            <a:off x="4209065" y="1268760"/>
            <a:ext cx="12192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dirty="0" smtClean="0"/>
              <a:t>BBS-DETAIL-01</a:t>
            </a:r>
            <a:endParaRPr lang="ko-KR" altLang="en-US" sz="1200" dirty="0"/>
          </a:p>
        </p:txBody>
      </p:sp>
      <p:sp>
        <p:nvSpPr>
          <p:cNvPr id="49" name="직사각형 48"/>
          <p:cNvSpPr/>
          <p:nvPr/>
        </p:nvSpPr>
        <p:spPr>
          <a:xfrm>
            <a:off x="1403648" y="1628800"/>
            <a:ext cx="15247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 smtClean="0"/>
              <a:t>게시판 상세 페이지</a:t>
            </a:r>
            <a:endParaRPr lang="ko-KR" altLang="en-US" sz="1200" b="1" dirty="0"/>
          </a:p>
        </p:txBody>
      </p:sp>
      <p:sp>
        <p:nvSpPr>
          <p:cNvPr id="27" name="직사각형 26"/>
          <p:cNvSpPr/>
          <p:nvPr/>
        </p:nvSpPr>
        <p:spPr>
          <a:xfrm>
            <a:off x="6732240" y="1999873"/>
            <a:ext cx="124745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/>
              <a:t>1</a:t>
            </a:r>
            <a:r>
              <a:rPr lang="en-US" altLang="ko-KR" sz="1200" b="1" dirty="0" smtClean="0"/>
              <a:t>. </a:t>
            </a:r>
            <a:r>
              <a:rPr lang="ko-KR" altLang="en-US" sz="1200" b="1" dirty="0" smtClean="0"/>
              <a:t>수정</a:t>
            </a:r>
            <a:r>
              <a:rPr lang="en-US" altLang="ko-KR" sz="1200" b="1" dirty="0" smtClean="0"/>
              <a:t>(</a:t>
            </a:r>
            <a:r>
              <a:rPr lang="ko-KR" altLang="en-US" sz="1200" b="1" dirty="0" err="1" smtClean="0"/>
              <a:t>게시글</a:t>
            </a:r>
            <a:r>
              <a:rPr lang="en-US" altLang="ko-KR" sz="1200" b="1" dirty="0" smtClean="0"/>
              <a:t>)</a:t>
            </a:r>
            <a:endParaRPr lang="ko-KR" altLang="en-US" sz="1200" b="1" dirty="0"/>
          </a:p>
        </p:txBody>
      </p:sp>
      <p:sp>
        <p:nvSpPr>
          <p:cNvPr id="28" name="직사각형 27"/>
          <p:cNvSpPr/>
          <p:nvPr/>
        </p:nvSpPr>
        <p:spPr>
          <a:xfrm>
            <a:off x="6732240" y="2256810"/>
            <a:ext cx="194316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 smtClean="0"/>
              <a:t> - (</a:t>
            </a:r>
            <a:r>
              <a:rPr lang="ko-KR" altLang="en-US" sz="1200" dirty="0" smtClean="0"/>
              <a:t>본인</a:t>
            </a:r>
            <a:r>
              <a:rPr lang="en-US" altLang="ko-KR" sz="1200" dirty="0" smtClean="0"/>
              <a:t>) </a:t>
            </a:r>
            <a:r>
              <a:rPr lang="ko-KR" altLang="en-US" sz="1200" dirty="0" smtClean="0"/>
              <a:t>수정버튼 표시</a:t>
            </a:r>
            <a:endParaRPr lang="en-US" altLang="ko-KR" sz="1200" dirty="0" smtClean="0"/>
          </a:p>
          <a:p>
            <a:r>
              <a:rPr lang="en-US" altLang="ko-KR" sz="1200" dirty="0" smtClean="0"/>
              <a:t> - (</a:t>
            </a:r>
            <a:r>
              <a:rPr lang="ko-KR" altLang="en-US" sz="1200" dirty="0" smtClean="0"/>
              <a:t>일반회원</a:t>
            </a:r>
            <a:r>
              <a:rPr lang="en-US" altLang="ko-KR" sz="1200" dirty="0" smtClean="0"/>
              <a:t>) </a:t>
            </a:r>
            <a:r>
              <a:rPr lang="ko-KR" altLang="en-US" sz="1200" dirty="0" smtClean="0"/>
              <a:t>버튼 </a:t>
            </a:r>
            <a:r>
              <a:rPr lang="ko-KR" altLang="en-US" sz="1200" dirty="0" err="1" smtClean="0"/>
              <a:t>미표시</a:t>
            </a:r>
            <a:endParaRPr lang="ko-KR" altLang="en-US" sz="1200" dirty="0"/>
          </a:p>
        </p:txBody>
      </p:sp>
      <p:sp>
        <p:nvSpPr>
          <p:cNvPr id="40" name="TextBox 39"/>
          <p:cNvSpPr txBox="1"/>
          <p:nvPr/>
        </p:nvSpPr>
        <p:spPr>
          <a:xfrm>
            <a:off x="1043608" y="1270695"/>
            <a:ext cx="18722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USER(BBS)</a:t>
            </a:r>
            <a:endParaRPr lang="ko-KR" altLang="en-US" sz="1200" dirty="0"/>
          </a:p>
        </p:txBody>
      </p:sp>
      <p:sp>
        <p:nvSpPr>
          <p:cNvPr id="65" name="직사각형 64"/>
          <p:cNvSpPr/>
          <p:nvPr/>
        </p:nvSpPr>
        <p:spPr>
          <a:xfrm>
            <a:off x="6812238" y="3861048"/>
            <a:ext cx="67678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 smtClean="0"/>
              <a:t>2. </a:t>
            </a:r>
            <a:r>
              <a:rPr lang="ko-KR" altLang="en-US" sz="1200" b="1" dirty="0"/>
              <a:t>목</a:t>
            </a:r>
            <a:r>
              <a:rPr lang="ko-KR" altLang="en-US" sz="1200" b="1" dirty="0" smtClean="0"/>
              <a:t>록</a:t>
            </a:r>
            <a:endParaRPr lang="ko-KR" altLang="en-US" sz="1200" b="1" dirty="0"/>
          </a:p>
        </p:txBody>
      </p:sp>
      <p:sp>
        <p:nvSpPr>
          <p:cNvPr id="66" name="직사각형 65"/>
          <p:cNvSpPr/>
          <p:nvPr/>
        </p:nvSpPr>
        <p:spPr>
          <a:xfrm>
            <a:off x="6812238" y="4117985"/>
            <a:ext cx="175080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/>
              <a:t> </a:t>
            </a:r>
            <a:r>
              <a:rPr lang="en-US" altLang="ko-KR" sz="1200" dirty="0"/>
              <a:t>- 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게시판 리스트 이동</a:t>
            </a:r>
            <a:endParaRPr lang="ko-KR" altLang="en-US" sz="1200" dirty="0"/>
          </a:p>
        </p:txBody>
      </p:sp>
      <p:pic>
        <p:nvPicPr>
          <p:cNvPr id="54292" name="Picture 20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456" y="2138372"/>
            <a:ext cx="6263776" cy="41709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7" name="직사각형 46"/>
          <p:cNvSpPr/>
          <p:nvPr/>
        </p:nvSpPr>
        <p:spPr>
          <a:xfrm>
            <a:off x="6012160" y="5715500"/>
            <a:ext cx="252028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6290574" y="5715500"/>
            <a:ext cx="252028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타원 62"/>
          <p:cNvSpPr/>
          <p:nvPr/>
        </p:nvSpPr>
        <p:spPr>
          <a:xfrm>
            <a:off x="6299698" y="5954023"/>
            <a:ext cx="216024" cy="2520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46" name="타원 45"/>
          <p:cNvSpPr/>
          <p:nvPr/>
        </p:nvSpPr>
        <p:spPr>
          <a:xfrm>
            <a:off x="6021038" y="5954023"/>
            <a:ext cx="216024" cy="2520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2966007" y="68775"/>
            <a:ext cx="311816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800" b="1" spc="-150" dirty="0" smtClean="0">
                <a:solidFill>
                  <a:schemeClr val="bg1"/>
                </a:solidFill>
              </a:rPr>
              <a:t>프로젝트 화면 구성</a:t>
            </a:r>
            <a:endParaRPr lang="ko-KR" altLang="en-US" sz="2800" b="1" spc="-150" dirty="0">
              <a:solidFill>
                <a:schemeClr val="bg1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7844794" y="629"/>
            <a:ext cx="12992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</a:t>
            </a:r>
            <a:r>
              <a:rPr lang="en-US" altLang="ko-K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</a:t>
            </a:r>
            <a:r>
              <a:rPr lang="en-US" altLang="ko-KR" sz="3600" b="1" dirty="0" smtClean="0">
                <a:solidFill>
                  <a:srgbClr val="0100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</a:t>
            </a:r>
            <a:r>
              <a:rPr lang="en-US" altLang="ko-K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</a:t>
            </a:r>
            <a:endParaRPr lang="ko-KR" alt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7373154" y="948416"/>
            <a:ext cx="7008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dirty="0" smtClean="0"/>
              <a:t>나 인엽</a:t>
            </a:r>
            <a:endParaRPr lang="ko-KR" altLang="en-US" sz="1200" dirty="0"/>
          </a:p>
        </p:txBody>
      </p:sp>
      <p:sp>
        <p:nvSpPr>
          <p:cNvPr id="38" name="직사각형 37"/>
          <p:cNvSpPr/>
          <p:nvPr/>
        </p:nvSpPr>
        <p:spPr>
          <a:xfrm>
            <a:off x="7113581" y="1296573"/>
            <a:ext cx="120417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dirty="0" smtClean="0"/>
              <a:t>2019 / 11 / 18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764578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05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graphicFrame>
        <p:nvGraphicFramePr>
          <p:cNvPr id="26" name="개체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96575984"/>
              </p:ext>
            </p:extLst>
          </p:nvPr>
        </p:nvGraphicFramePr>
        <p:xfrm>
          <a:off x="323850" y="915458"/>
          <a:ext cx="8497888" cy="5573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87" name="워크시트" r:id="rId5" imgW="5533871" imgH="3371932" progId="Excel.Sheet.12">
                  <p:embed/>
                </p:oleObj>
              </mc:Choice>
              <mc:Fallback>
                <p:oleObj name="워크시트" r:id="rId5" imgW="5533871" imgH="3371932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23850" y="915458"/>
                        <a:ext cx="8497888" cy="55737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2" name="직선 연결선 31"/>
          <p:cNvCxnSpPr/>
          <p:nvPr/>
        </p:nvCxnSpPr>
        <p:spPr>
          <a:xfrm>
            <a:off x="396456" y="549466"/>
            <a:ext cx="8280000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43000">
                  <a:srgbClr val="FFFF00"/>
                </a:gs>
                <a:gs pos="100000">
                  <a:srgbClr val="999966"/>
                </a:gs>
                <a:gs pos="71000">
                  <a:schemeClr val="bg1">
                    <a:lumMod val="65000"/>
                  </a:schemeClr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187624" y="930206"/>
            <a:ext cx="18722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/>
              <a:t>nULL </a:t>
            </a:r>
            <a:r>
              <a:rPr lang="ko-KR" altLang="en-US" sz="1400" b="1" dirty="0" smtClean="0"/>
              <a:t>프로젝트</a:t>
            </a:r>
            <a:endParaRPr lang="ko-KR" altLang="en-US" sz="1400" b="1" dirty="0"/>
          </a:p>
        </p:txBody>
      </p:sp>
      <p:sp>
        <p:nvSpPr>
          <p:cNvPr id="5" name="직사각형 4"/>
          <p:cNvSpPr/>
          <p:nvPr/>
        </p:nvSpPr>
        <p:spPr>
          <a:xfrm>
            <a:off x="4279478" y="930206"/>
            <a:ext cx="94769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dirty="0" smtClean="0"/>
              <a:t>NP-BBS-03</a:t>
            </a:r>
            <a:endParaRPr lang="ko-KR" altLang="en-US" sz="1200" dirty="0"/>
          </a:p>
        </p:txBody>
      </p:sp>
      <p:sp>
        <p:nvSpPr>
          <p:cNvPr id="6" name="직사각형 5"/>
          <p:cNvSpPr/>
          <p:nvPr/>
        </p:nvSpPr>
        <p:spPr>
          <a:xfrm>
            <a:off x="4209065" y="1268760"/>
            <a:ext cx="12192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dirty="0" smtClean="0"/>
              <a:t>BBS-DETAIL-02</a:t>
            </a:r>
            <a:endParaRPr lang="ko-KR" altLang="en-US" sz="1200" dirty="0"/>
          </a:p>
        </p:txBody>
      </p:sp>
      <p:sp>
        <p:nvSpPr>
          <p:cNvPr id="49" name="직사각형 48"/>
          <p:cNvSpPr/>
          <p:nvPr/>
        </p:nvSpPr>
        <p:spPr>
          <a:xfrm>
            <a:off x="1403648" y="1628800"/>
            <a:ext cx="194155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 err="1" smtClean="0"/>
              <a:t>게시글</a:t>
            </a:r>
            <a:r>
              <a:rPr lang="ko-KR" altLang="en-US" sz="1200" b="1" dirty="0" smtClean="0"/>
              <a:t> 상세 페이지</a:t>
            </a:r>
            <a:r>
              <a:rPr lang="en-US" altLang="ko-KR" sz="1200" b="1" dirty="0" smtClean="0"/>
              <a:t>(</a:t>
            </a:r>
            <a:r>
              <a:rPr lang="ko-KR" altLang="en-US" sz="1200" b="1" dirty="0" err="1" smtClean="0"/>
              <a:t>댓글</a:t>
            </a:r>
            <a:r>
              <a:rPr lang="en-US" altLang="ko-KR" sz="1200" b="1" dirty="0" smtClean="0"/>
              <a:t>)</a:t>
            </a:r>
            <a:endParaRPr lang="ko-KR" altLang="en-US" sz="1200" b="1" dirty="0"/>
          </a:p>
        </p:txBody>
      </p:sp>
      <p:sp>
        <p:nvSpPr>
          <p:cNvPr id="27" name="직사각형 26"/>
          <p:cNvSpPr/>
          <p:nvPr/>
        </p:nvSpPr>
        <p:spPr>
          <a:xfrm>
            <a:off x="6732240" y="1999873"/>
            <a:ext cx="103906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/>
              <a:t>1</a:t>
            </a:r>
            <a:r>
              <a:rPr lang="en-US" altLang="ko-KR" sz="1200" b="1" dirty="0" smtClean="0"/>
              <a:t>. </a:t>
            </a:r>
            <a:r>
              <a:rPr lang="ko-KR" altLang="en-US" sz="1200" b="1" dirty="0" err="1" smtClean="0"/>
              <a:t>댓글</a:t>
            </a:r>
            <a:r>
              <a:rPr lang="ko-KR" altLang="en-US" sz="1200" b="1" dirty="0" smtClean="0"/>
              <a:t> 수정</a:t>
            </a:r>
            <a:endParaRPr lang="ko-KR" altLang="en-US" sz="1200" b="1" dirty="0"/>
          </a:p>
        </p:txBody>
      </p:sp>
      <p:sp>
        <p:nvSpPr>
          <p:cNvPr id="28" name="직사각형 27"/>
          <p:cNvSpPr/>
          <p:nvPr/>
        </p:nvSpPr>
        <p:spPr>
          <a:xfrm>
            <a:off x="6732240" y="2256810"/>
            <a:ext cx="194421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/>
              <a:t> </a:t>
            </a:r>
            <a:r>
              <a:rPr lang="en-US" altLang="ko-KR" sz="1200" dirty="0"/>
              <a:t>- </a:t>
            </a:r>
            <a:r>
              <a:rPr lang="en-US" altLang="ko-KR" sz="1200" dirty="0" smtClean="0"/>
              <a:t>(</a:t>
            </a:r>
            <a:r>
              <a:rPr lang="ko-KR" altLang="en-US" sz="1200" dirty="0" smtClean="0"/>
              <a:t>본인</a:t>
            </a:r>
            <a:r>
              <a:rPr lang="en-US" altLang="ko-KR" sz="1200" dirty="0" smtClean="0"/>
              <a:t>)</a:t>
            </a:r>
            <a:r>
              <a:rPr lang="ko-KR" altLang="en-US" sz="1200" dirty="0" smtClean="0"/>
              <a:t>해당 </a:t>
            </a:r>
            <a:r>
              <a:rPr lang="ko-KR" altLang="en-US" sz="1200" dirty="0" err="1" smtClean="0"/>
              <a:t>댓글</a:t>
            </a:r>
            <a:r>
              <a:rPr lang="ko-KR" altLang="en-US" sz="1200" dirty="0" smtClean="0"/>
              <a:t> 부분 </a:t>
            </a:r>
            <a:endParaRPr lang="en-US" altLang="ko-KR" sz="1200" dirty="0" smtClean="0"/>
          </a:p>
          <a:p>
            <a:r>
              <a:rPr lang="en-US" altLang="ko-KR" sz="1200" dirty="0" smtClean="0"/>
              <a:t>   </a:t>
            </a:r>
            <a:r>
              <a:rPr lang="ko-KR" altLang="en-US" sz="1200" dirty="0" smtClean="0"/>
              <a:t>수정 및 포커스</a:t>
            </a:r>
            <a:endParaRPr lang="en-US" altLang="ko-KR" sz="1200" dirty="0" smtClean="0"/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- (</a:t>
            </a:r>
            <a:r>
              <a:rPr lang="ko-KR" altLang="en-US" sz="1200" dirty="0" smtClean="0"/>
              <a:t>일반회원</a:t>
            </a:r>
            <a:r>
              <a:rPr lang="en-US" altLang="ko-KR" sz="1200" dirty="0" smtClean="0"/>
              <a:t>)</a:t>
            </a:r>
            <a:r>
              <a:rPr lang="ko-KR" altLang="en-US" sz="1200" dirty="0" smtClean="0"/>
              <a:t> 타 회원의</a:t>
            </a:r>
            <a:endParaRPr lang="en-US" altLang="ko-KR" sz="1200" dirty="0" smtClean="0"/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</a:t>
            </a:r>
            <a:r>
              <a:rPr lang="ko-KR" altLang="en-US" sz="1200" dirty="0" err="1" smtClean="0"/>
              <a:t>댓글</a:t>
            </a:r>
            <a:r>
              <a:rPr lang="en-US" altLang="ko-KR" sz="1200" dirty="0"/>
              <a:t> </a:t>
            </a:r>
            <a:r>
              <a:rPr lang="ko-KR" altLang="en-US" sz="1200" dirty="0" smtClean="0"/>
              <a:t>버튼 미 표시</a:t>
            </a:r>
            <a:endParaRPr lang="ko-KR" altLang="en-US" sz="1200" dirty="0"/>
          </a:p>
        </p:txBody>
      </p:sp>
      <p:sp>
        <p:nvSpPr>
          <p:cNvPr id="37" name="직사각형 36"/>
          <p:cNvSpPr/>
          <p:nvPr/>
        </p:nvSpPr>
        <p:spPr>
          <a:xfrm>
            <a:off x="6732239" y="3510185"/>
            <a:ext cx="103906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 smtClean="0"/>
              <a:t>2. </a:t>
            </a:r>
            <a:r>
              <a:rPr lang="ko-KR" altLang="en-US" sz="1200" b="1" dirty="0" err="1" smtClean="0"/>
              <a:t>댓글</a:t>
            </a:r>
            <a:r>
              <a:rPr lang="ko-KR" altLang="en-US" sz="1200" b="1" dirty="0" smtClean="0"/>
              <a:t> 삭제</a:t>
            </a:r>
            <a:endParaRPr lang="ko-KR" altLang="en-US" sz="1200" b="1" dirty="0"/>
          </a:p>
        </p:txBody>
      </p:sp>
      <p:sp>
        <p:nvSpPr>
          <p:cNvPr id="38" name="직사각형 37"/>
          <p:cNvSpPr/>
          <p:nvPr/>
        </p:nvSpPr>
        <p:spPr>
          <a:xfrm>
            <a:off x="6732238" y="3767122"/>
            <a:ext cx="201622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/>
              <a:t> </a:t>
            </a:r>
            <a:r>
              <a:rPr lang="en-US" altLang="ko-KR" sz="1200" dirty="0"/>
              <a:t>- </a:t>
            </a:r>
            <a:r>
              <a:rPr lang="en-US" altLang="ko-KR" sz="1200" dirty="0" smtClean="0"/>
              <a:t>(</a:t>
            </a:r>
            <a:r>
              <a:rPr lang="ko-KR" altLang="en-US" sz="1200" dirty="0" smtClean="0"/>
              <a:t>본인</a:t>
            </a:r>
            <a:r>
              <a:rPr lang="en-US" altLang="ko-KR" sz="1200" dirty="0" smtClean="0"/>
              <a:t>)</a:t>
            </a:r>
            <a:r>
              <a:rPr lang="ko-KR" altLang="en-US" sz="1200" dirty="0" smtClean="0"/>
              <a:t>해당 </a:t>
            </a:r>
            <a:r>
              <a:rPr lang="ko-KR" altLang="en-US" sz="1200" dirty="0" err="1" smtClean="0"/>
              <a:t>댓글</a:t>
            </a:r>
            <a:endParaRPr lang="en-US" altLang="ko-KR" sz="1200" dirty="0"/>
          </a:p>
          <a:p>
            <a:r>
              <a:rPr lang="en-US" altLang="ko-KR" sz="1200" dirty="0" smtClean="0"/>
              <a:t>  </a:t>
            </a:r>
            <a:r>
              <a:rPr lang="ko-KR" altLang="en-US" sz="1200" dirty="0" smtClean="0"/>
              <a:t>리스트에서 삭제</a:t>
            </a:r>
            <a:endParaRPr lang="en-US" altLang="ko-KR" sz="1200" dirty="0"/>
          </a:p>
          <a:p>
            <a:r>
              <a:rPr lang="en-US" altLang="ko-KR" sz="1200" dirty="0" smtClean="0"/>
              <a:t> - (</a:t>
            </a:r>
            <a:r>
              <a:rPr lang="ko-KR" altLang="en-US" sz="1200" dirty="0" smtClean="0"/>
              <a:t>일반회원</a:t>
            </a:r>
            <a:r>
              <a:rPr lang="en-US" altLang="ko-KR" sz="1200" dirty="0" smtClean="0"/>
              <a:t>)</a:t>
            </a:r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타 회원 </a:t>
            </a:r>
            <a:r>
              <a:rPr lang="ko-KR" altLang="en-US" sz="1200" dirty="0" err="1" smtClean="0"/>
              <a:t>댓글</a:t>
            </a:r>
            <a:endParaRPr lang="en-US" altLang="ko-KR" sz="1200" dirty="0"/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버튼 </a:t>
            </a:r>
            <a:r>
              <a:rPr lang="ko-KR" altLang="en-US" sz="1200" dirty="0" err="1" smtClean="0"/>
              <a:t>미표시</a:t>
            </a:r>
            <a:endParaRPr lang="ko-KR" altLang="en-US" sz="1200" dirty="0"/>
          </a:p>
        </p:txBody>
      </p:sp>
      <p:sp>
        <p:nvSpPr>
          <p:cNvPr id="40" name="TextBox 39"/>
          <p:cNvSpPr txBox="1"/>
          <p:nvPr/>
        </p:nvSpPr>
        <p:spPr>
          <a:xfrm>
            <a:off x="1043608" y="1270695"/>
            <a:ext cx="18722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USER(BBS)</a:t>
            </a:r>
            <a:endParaRPr lang="ko-KR" altLang="en-US" sz="1200" dirty="0"/>
          </a:p>
        </p:txBody>
      </p:sp>
      <p:sp>
        <p:nvSpPr>
          <p:cNvPr id="54" name="직사각형 53"/>
          <p:cNvSpPr/>
          <p:nvPr/>
        </p:nvSpPr>
        <p:spPr>
          <a:xfrm>
            <a:off x="6732240" y="5048388"/>
            <a:ext cx="103906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 smtClean="0"/>
              <a:t>3. </a:t>
            </a:r>
            <a:r>
              <a:rPr lang="ko-KR" altLang="en-US" sz="1200" b="1" dirty="0" err="1" smtClean="0"/>
              <a:t>댓글</a:t>
            </a:r>
            <a:r>
              <a:rPr lang="ko-KR" altLang="en-US" sz="1200" b="1" dirty="0" smtClean="0"/>
              <a:t> 작성</a:t>
            </a:r>
            <a:endParaRPr lang="ko-KR" altLang="en-US" sz="1200" b="1" dirty="0"/>
          </a:p>
        </p:txBody>
      </p:sp>
      <p:sp>
        <p:nvSpPr>
          <p:cNvPr id="55" name="직사각형 54"/>
          <p:cNvSpPr/>
          <p:nvPr/>
        </p:nvSpPr>
        <p:spPr>
          <a:xfrm>
            <a:off x="6732240" y="5305325"/>
            <a:ext cx="138852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/>
              <a:t> </a:t>
            </a:r>
            <a:r>
              <a:rPr lang="en-US" altLang="ko-KR" sz="1200" dirty="0"/>
              <a:t>- </a:t>
            </a:r>
            <a:r>
              <a:rPr lang="ko-KR" altLang="en-US" sz="1200" dirty="0" smtClean="0"/>
              <a:t>추가 </a:t>
            </a:r>
            <a:r>
              <a:rPr lang="ko-KR" altLang="en-US" sz="1200" dirty="0" err="1" smtClean="0"/>
              <a:t>댓글</a:t>
            </a:r>
            <a:r>
              <a:rPr lang="ko-KR" altLang="en-US" sz="1200" dirty="0" smtClean="0"/>
              <a:t> 작성</a:t>
            </a:r>
            <a:endParaRPr lang="ko-KR" altLang="en-US" sz="1200" dirty="0"/>
          </a:p>
        </p:txBody>
      </p:sp>
      <p:sp>
        <p:nvSpPr>
          <p:cNvPr id="56" name="직사각형 55"/>
          <p:cNvSpPr/>
          <p:nvPr/>
        </p:nvSpPr>
        <p:spPr>
          <a:xfrm>
            <a:off x="6744865" y="5750063"/>
            <a:ext cx="103906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 smtClean="0"/>
              <a:t>4. </a:t>
            </a:r>
            <a:r>
              <a:rPr lang="ko-KR" altLang="en-US" sz="1200" b="1" dirty="0" err="1" smtClean="0"/>
              <a:t>댓글</a:t>
            </a:r>
            <a:r>
              <a:rPr lang="ko-KR" altLang="en-US" sz="1200" b="1" dirty="0" smtClean="0"/>
              <a:t> 등록</a:t>
            </a:r>
            <a:endParaRPr lang="ko-KR" altLang="en-US" sz="1200" b="1" dirty="0"/>
          </a:p>
        </p:txBody>
      </p:sp>
      <p:sp>
        <p:nvSpPr>
          <p:cNvPr id="57" name="직사각형 56"/>
          <p:cNvSpPr/>
          <p:nvPr/>
        </p:nvSpPr>
        <p:spPr>
          <a:xfrm>
            <a:off x="6744865" y="6007000"/>
            <a:ext cx="144302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/>
              <a:t> </a:t>
            </a:r>
            <a:r>
              <a:rPr lang="en-US" altLang="ko-KR" sz="1200" dirty="0"/>
              <a:t>- </a:t>
            </a:r>
            <a:r>
              <a:rPr lang="ko-KR" altLang="en-US" sz="1200" dirty="0" err="1" smtClean="0"/>
              <a:t>댓글</a:t>
            </a:r>
            <a:r>
              <a:rPr lang="ko-KR" altLang="en-US" sz="1200" dirty="0" smtClean="0"/>
              <a:t> 작성 등록 </a:t>
            </a:r>
            <a:endParaRPr lang="ko-KR" altLang="en-US" sz="1200" dirty="0"/>
          </a:p>
        </p:txBody>
      </p:sp>
      <p:sp>
        <p:nvSpPr>
          <p:cNvPr id="45" name="직사각형 44"/>
          <p:cNvSpPr/>
          <p:nvPr/>
        </p:nvSpPr>
        <p:spPr>
          <a:xfrm>
            <a:off x="5184550" y="3003054"/>
            <a:ext cx="396044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/>
          <p:cNvSpPr/>
          <p:nvPr/>
        </p:nvSpPr>
        <p:spPr>
          <a:xfrm>
            <a:off x="5555147" y="2751026"/>
            <a:ext cx="216024" cy="2520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5579259" y="2997256"/>
            <a:ext cx="396044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/>
          <p:cNvSpPr/>
          <p:nvPr/>
        </p:nvSpPr>
        <p:spPr>
          <a:xfrm>
            <a:off x="5350169" y="4311098"/>
            <a:ext cx="216024" cy="2520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3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5458180" y="4563126"/>
            <a:ext cx="306803" cy="2340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타원 51"/>
          <p:cNvSpPr/>
          <p:nvPr/>
        </p:nvSpPr>
        <p:spPr>
          <a:xfrm>
            <a:off x="5610582" y="4311749"/>
            <a:ext cx="216024" cy="2520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4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5718593" y="4563777"/>
            <a:ext cx="306803" cy="2340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657" name="Picture 3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456" y="2141458"/>
            <a:ext cx="6222547" cy="41048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8" name="직사각형 57"/>
          <p:cNvSpPr/>
          <p:nvPr/>
        </p:nvSpPr>
        <p:spPr>
          <a:xfrm>
            <a:off x="1187624" y="3828644"/>
            <a:ext cx="288032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/>
          <p:cNvSpPr/>
          <p:nvPr/>
        </p:nvSpPr>
        <p:spPr>
          <a:xfrm>
            <a:off x="1501534" y="3828644"/>
            <a:ext cx="224329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타원 49"/>
          <p:cNvSpPr/>
          <p:nvPr/>
        </p:nvSpPr>
        <p:spPr>
          <a:xfrm>
            <a:off x="1236337" y="4051580"/>
            <a:ext cx="184739" cy="24875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1492587" y="4052996"/>
            <a:ext cx="216024" cy="2520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444249" y="5928254"/>
            <a:ext cx="239319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타원 60"/>
          <p:cNvSpPr/>
          <p:nvPr/>
        </p:nvSpPr>
        <p:spPr>
          <a:xfrm>
            <a:off x="1780152" y="5606491"/>
            <a:ext cx="216024" cy="2520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3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444248" y="5589239"/>
            <a:ext cx="6071967" cy="28180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/>
          <p:cNvSpPr/>
          <p:nvPr/>
        </p:nvSpPr>
        <p:spPr>
          <a:xfrm>
            <a:off x="683568" y="5928254"/>
            <a:ext cx="216024" cy="2520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4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2966007" y="68775"/>
            <a:ext cx="311816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800" b="1" spc="-150" dirty="0" smtClean="0">
                <a:solidFill>
                  <a:schemeClr val="bg1"/>
                </a:solidFill>
              </a:rPr>
              <a:t>프로젝트 화면 구성</a:t>
            </a:r>
            <a:endParaRPr lang="ko-KR" altLang="en-US" sz="2800" b="1" spc="-150" dirty="0">
              <a:solidFill>
                <a:schemeClr val="bg1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7844794" y="629"/>
            <a:ext cx="12992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</a:t>
            </a:r>
            <a:r>
              <a:rPr lang="en-US" altLang="ko-K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</a:t>
            </a:r>
            <a:r>
              <a:rPr lang="en-US" altLang="ko-KR" sz="3600" b="1" dirty="0" smtClean="0">
                <a:solidFill>
                  <a:srgbClr val="0100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</a:t>
            </a:r>
            <a:r>
              <a:rPr lang="en-US" altLang="ko-K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</a:t>
            </a:r>
            <a:endParaRPr lang="ko-KR" alt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7373154" y="948416"/>
            <a:ext cx="7008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dirty="0" smtClean="0"/>
              <a:t>나 인엽</a:t>
            </a:r>
            <a:endParaRPr lang="ko-KR" altLang="en-US" sz="1200" dirty="0"/>
          </a:p>
        </p:txBody>
      </p:sp>
      <p:sp>
        <p:nvSpPr>
          <p:cNvPr id="66" name="직사각형 65"/>
          <p:cNvSpPr/>
          <p:nvPr/>
        </p:nvSpPr>
        <p:spPr>
          <a:xfrm>
            <a:off x="7113581" y="1296573"/>
            <a:ext cx="120417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dirty="0" smtClean="0"/>
              <a:t>2019 / 11 / 18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859218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05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graphicFrame>
        <p:nvGraphicFramePr>
          <p:cNvPr id="26" name="개체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31392373"/>
              </p:ext>
            </p:extLst>
          </p:nvPr>
        </p:nvGraphicFramePr>
        <p:xfrm>
          <a:off x="323056" y="909229"/>
          <a:ext cx="8497888" cy="5573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63" name="워크시트" r:id="rId5" imgW="5533871" imgH="3371932" progId="Excel.Sheet.12">
                  <p:embed/>
                </p:oleObj>
              </mc:Choice>
              <mc:Fallback>
                <p:oleObj name="워크시트" r:id="rId5" imgW="5533871" imgH="3371932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23056" y="909229"/>
                        <a:ext cx="8497888" cy="55737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2" name="직선 연결선 31"/>
          <p:cNvCxnSpPr/>
          <p:nvPr/>
        </p:nvCxnSpPr>
        <p:spPr>
          <a:xfrm>
            <a:off x="396456" y="549466"/>
            <a:ext cx="8280000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43000">
                  <a:srgbClr val="FFFF00"/>
                </a:gs>
                <a:gs pos="100000">
                  <a:srgbClr val="999966"/>
                </a:gs>
                <a:gs pos="71000">
                  <a:schemeClr val="bg1">
                    <a:lumMod val="65000"/>
                  </a:schemeClr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187624" y="930206"/>
            <a:ext cx="18722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/>
              <a:t>nULL </a:t>
            </a:r>
            <a:r>
              <a:rPr lang="ko-KR" altLang="en-US" sz="1400" b="1" dirty="0" smtClean="0"/>
              <a:t>프로젝트</a:t>
            </a:r>
            <a:endParaRPr lang="ko-KR" altLang="en-US" sz="1400" b="1" dirty="0"/>
          </a:p>
        </p:txBody>
      </p:sp>
      <p:sp>
        <p:nvSpPr>
          <p:cNvPr id="5" name="직사각형 4"/>
          <p:cNvSpPr/>
          <p:nvPr/>
        </p:nvSpPr>
        <p:spPr>
          <a:xfrm>
            <a:off x="4279480" y="930206"/>
            <a:ext cx="94769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dirty="0" smtClean="0"/>
              <a:t>NP-BBS-04</a:t>
            </a:r>
            <a:endParaRPr lang="ko-KR" altLang="en-US" sz="1200" dirty="0"/>
          </a:p>
        </p:txBody>
      </p:sp>
      <p:sp>
        <p:nvSpPr>
          <p:cNvPr id="6" name="직사각형 5"/>
          <p:cNvSpPr/>
          <p:nvPr/>
        </p:nvSpPr>
        <p:spPr>
          <a:xfrm>
            <a:off x="4185282" y="1268760"/>
            <a:ext cx="126682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dirty="0" smtClean="0"/>
              <a:t>BBS-CREATE-01</a:t>
            </a:r>
            <a:endParaRPr lang="ko-KR" altLang="en-US" sz="1200" dirty="0"/>
          </a:p>
        </p:txBody>
      </p:sp>
      <p:sp>
        <p:nvSpPr>
          <p:cNvPr id="27" name="직사각형 26"/>
          <p:cNvSpPr/>
          <p:nvPr/>
        </p:nvSpPr>
        <p:spPr>
          <a:xfrm>
            <a:off x="6732240" y="1999873"/>
            <a:ext cx="67678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/>
              <a:t>1</a:t>
            </a:r>
            <a:r>
              <a:rPr lang="en-US" altLang="ko-KR" sz="1200" b="1" dirty="0" smtClean="0"/>
              <a:t>. </a:t>
            </a:r>
            <a:r>
              <a:rPr lang="ko-KR" altLang="en-US" sz="1200" b="1" dirty="0" smtClean="0"/>
              <a:t>제</a:t>
            </a:r>
            <a:r>
              <a:rPr lang="ko-KR" altLang="en-US" sz="1200" b="1" dirty="0"/>
              <a:t>목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6732240" y="2256810"/>
            <a:ext cx="154241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smtClean="0"/>
              <a:t> </a:t>
            </a:r>
            <a:r>
              <a:rPr lang="en-US" altLang="ko-KR" sz="1200" dirty="0" smtClean="0"/>
              <a:t>- </a:t>
            </a:r>
            <a:r>
              <a:rPr lang="ko-KR" altLang="en-US" sz="1200" dirty="0" smtClean="0"/>
              <a:t>게시판 제목 입력</a:t>
            </a:r>
            <a:endParaRPr lang="en-US" altLang="ko-KR" sz="1200" dirty="0" smtClean="0"/>
          </a:p>
        </p:txBody>
      </p:sp>
      <p:sp>
        <p:nvSpPr>
          <p:cNvPr id="40" name="TextBox 39"/>
          <p:cNvSpPr txBox="1"/>
          <p:nvPr/>
        </p:nvSpPr>
        <p:spPr>
          <a:xfrm>
            <a:off x="1043608" y="1270695"/>
            <a:ext cx="18722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USER(BBS)</a:t>
            </a:r>
            <a:endParaRPr lang="ko-KR" altLang="en-US" sz="1200" dirty="0"/>
          </a:p>
        </p:txBody>
      </p:sp>
      <p:sp>
        <p:nvSpPr>
          <p:cNvPr id="52" name="직사각형 51"/>
          <p:cNvSpPr/>
          <p:nvPr/>
        </p:nvSpPr>
        <p:spPr>
          <a:xfrm>
            <a:off x="6772034" y="2669306"/>
            <a:ext cx="67678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 smtClean="0"/>
              <a:t>2. </a:t>
            </a:r>
            <a:r>
              <a:rPr lang="ko-KR" altLang="en-US" sz="1200" b="1" dirty="0" smtClean="0"/>
              <a:t>내</a:t>
            </a:r>
            <a:r>
              <a:rPr lang="ko-KR" altLang="en-US" sz="1200" b="1" dirty="0"/>
              <a:t>용</a:t>
            </a:r>
          </a:p>
        </p:txBody>
      </p:sp>
      <p:sp>
        <p:nvSpPr>
          <p:cNvPr id="53" name="직사각형 52"/>
          <p:cNvSpPr/>
          <p:nvPr/>
        </p:nvSpPr>
        <p:spPr>
          <a:xfrm>
            <a:off x="6772034" y="2946305"/>
            <a:ext cx="154241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smtClean="0"/>
              <a:t> </a:t>
            </a:r>
            <a:r>
              <a:rPr lang="en-US" altLang="ko-KR" sz="1200" dirty="0" smtClean="0"/>
              <a:t>- </a:t>
            </a:r>
            <a:r>
              <a:rPr lang="ko-KR" altLang="en-US" sz="1200" dirty="0" smtClean="0"/>
              <a:t>게시판 내용 작성</a:t>
            </a:r>
            <a:endParaRPr lang="ko-KR" altLang="en-US" sz="1200" dirty="0"/>
          </a:p>
        </p:txBody>
      </p:sp>
      <p:pic>
        <p:nvPicPr>
          <p:cNvPr id="38926" name="Picture 1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46" y="2138372"/>
            <a:ext cx="4959077" cy="40909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4" name="타원 33"/>
          <p:cNvSpPr/>
          <p:nvPr/>
        </p:nvSpPr>
        <p:spPr>
          <a:xfrm>
            <a:off x="4794910" y="5552729"/>
            <a:ext cx="216024" cy="2520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4899478" y="5792856"/>
            <a:ext cx="288033" cy="2639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5222705" y="5552729"/>
            <a:ext cx="216024" cy="2520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5327273" y="5792856"/>
            <a:ext cx="288033" cy="2639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8939" name="Picture 27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483" y="2029103"/>
            <a:ext cx="6137016" cy="43094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3" name="직사각형 32"/>
          <p:cNvSpPr/>
          <p:nvPr/>
        </p:nvSpPr>
        <p:spPr>
          <a:xfrm>
            <a:off x="755576" y="2566881"/>
            <a:ext cx="4287918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직사각형 72"/>
          <p:cNvSpPr/>
          <p:nvPr/>
        </p:nvSpPr>
        <p:spPr>
          <a:xfrm>
            <a:off x="467076" y="3201943"/>
            <a:ext cx="6137016" cy="26028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/>
          <p:cNvSpPr/>
          <p:nvPr/>
        </p:nvSpPr>
        <p:spPr>
          <a:xfrm>
            <a:off x="5732754" y="5912981"/>
            <a:ext cx="360040" cy="2531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/>
          <p:cNvSpPr/>
          <p:nvPr/>
        </p:nvSpPr>
        <p:spPr>
          <a:xfrm>
            <a:off x="6173428" y="5900024"/>
            <a:ext cx="360040" cy="2531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타원 49"/>
          <p:cNvSpPr/>
          <p:nvPr/>
        </p:nvSpPr>
        <p:spPr>
          <a:xfrm>
            <a:off x="647564" y="2276872"/>
            <a:ext cx="216024" cy="2520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2015716" y="2937429"/>
            <a:ext cx="216024" cy="2520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9" name="타원 38"/>
          <p:cNvSpPr/>
          <p:nvPr/>
        </p:nvSpPr>
        <p:spPr>
          <a:xfrm>
            <a:off x="5688124" y="6184742"/>
            <a:ext cx="216024" cy="2520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3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41" name="타원 40"/>
          <p:cNvSpPr/>
          <p:nvPr/>
        </p:nvSpPr>
        <p:spPr>
          <a:xfrm>
            <a:off x="6156176" y="6184742"/>
            <a:ext cx="216024" cy="2520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4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6748430" y="3445801"/>
            <a:ext cx="67678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/>
              <a:t>3</a:t>
            </a:r>
            <a:r>
              <a:rPr lang="en-US" altLang="ko-KR" sz="1200" b="1" dirty="0" smtClean="0"/>
              <a:t>. </a:t>
            </a:r>
            <a:r>
              <a:rPr lang="ko-KR" altLang="en-US" sz="1200" b="1" dirty="0" smtClean="0"/>
              <a:t>등록</a:t>
            </a:r>
            <a:endParaRPr lang="ko-KR" altLang="en-US" sz="1200" b="1" dirty="0"/>
          </a:p>
        </p:txBody>
      </p:sp>
      <p:sp>
        <p:nvSpPr>
          <p:cNvPr id="51" name="직사각형 50"/>
          <p:cNvSpPr/>
          <p:nvPr/>
        </p:nvSpPr>
        <p:spPr>
          <a:xfrm>
            <a:off x="6772034" y="4177850"/>
            <a:ext cx="67678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/>
              <a:t>4</a:t>
            </a:r>
            <a:r>
              <a:rPr lang="en-US" altLang="ko-KR" sz="1200" b="1" dirty="0" smtClean="0"/>
              <a:t>. </a:t>
            </a:r>
            <a:r>
              <a:rPr lang="ko-KR" altLang="en-US" sz="1200" b="1" dirty="0" smtClean="0"/>
              <a:t>취소</a:t>
            </a:r>
            <a:endParaRPr lang="ko-KR" altLang="en-US" sz="1200" b="1" dirty="0"/>
          </a:p>
        </p:txBody>
      </p:sp>
      <p:sp>
        <p:nvSpPr>
          <p:cNvPr id="54" name="직사각형 53"/>
          <p:cNvSpPr/>
          <p:nvPr/>
        </p:nvSpPr>
        <p:spPr>
          <a:xfrm>
            <a:off x="6729641" y="3722800"/>
            <a:ext cx="169629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smtClean="0"/>
              <a:t> </a:t>
            </a:r>
            <a:r>
              <a:rPr lang="en-US" altLang="ko-KR" sz="1200" dirty="0" smtClean="0"/>
              <a:t>- </a:t>
            </a:r>
            <a:r>
              <a:rPr lang="ko-KR" altLang="en-US" sz="1200" dirty="0" smtClean="0"/>
              <a:t>게시판 리스트 추가</a:t>
            </a:r>
            <a:endParaRPr lang="ko-KR" altLang="en-US" sz="1200" dirty="0"/>
          </a:p>
        </p:txBody>
      </p:sp>
      <p:sp>
        <p:nvSpPr>
          <p:cNvPr id="55" name="직사각형 54"/>
          <p:cNvSpPr/>
          <p:nvPr/>
        </p:nvSpPr>
        <p:spPr>
          <a:xfrm>
            <a:off x="6745993" y="4448874"/>
            <a:ext cx="138852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smtClean="0"/>
              <a:t> </a:t>
            </a:r>
            <a:r>
              <a:rPr lang="en-US" altLang="ko-KR" sz="1200" dirty="0" smtClean="0"/>
              <a:t>- </a:t>
            </a:r>
            <a:r>
              <a:rPr lang="ko-KR" altLang="en-US" sz="1200" dirty="0" smtClean="0"/>
              <a:t>게시판 리스트 </a:t>
            </a:r>
            <a:endParaRPr lang="en-US" altLang="ko-KR" sz="1200" dirty="0" smtClean="0"/>
          </a:p>
          <a:p>
            <a:r>
              <a:rPr lang="en-US" altLang="ko-KR" sz="1200" dirty="0" smtClean="0"/>
              <a:t>   </a:t>
            </a:r>
            <a:r>
              <a:rPr lang="ko-KR" altLang="en-US" sz="1200" dirty="0" smtClean="0"/>
              <a:t>페이지 이동</a:t>
            </a:r>
            <a:endParaRPr lang="ko-KR" altLang="en-US" sz="1200" dirty="0"/>
          </a:p>
        </p:txBody>
      </p:sp>
      <p:sp>
        <p:nvSpPr>
          <p:cNvPr id="47" name="직사각형 46"/>
          <p:cNvSpPr/>
          <p:nvPr/>
        </p:nvSpPr>
        <p:spPr>
          <a:xfrm>
            <a:off x="2966007" y="68775"/>
            <a:ext cx="311816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800" b="1" spc="-150" dirty="0" smtClean="0">
                <a:solidFill>
                  <a:schemeClr val="bg1"/>
                </a:solidFill>
              </a:rPr>
              <a:t>프로젝트 화면 구성</a:t>
            </a:r>
            <a:endParaRPr lang="ko-KR" altLang="en-US" sz="2800" b="1" spc="-150" dirty="0">
              <a:solidFill>
                <a:schemeClr val="bg1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7844794" y="629"/>
            <a:ext cx="12992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</a:t>
            </a:r>
            <a:r>
              <a:rPr lang="en-US" altLang="ko-K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</a:t>
            </a:r>
            <a:r>
              <a:rPr lang="en-US" altLang="ko-KR" sz="3600" b="1" dirty="0" smtClean="0">
                <a:solidFill>
                  <a:srgbClr val="0100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</a:t>
            </a:r>
            <a:r>
              <a:rPr lang="en-US" altLang="ko-K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</a:t>
            </a:r>
            <a:endParaRPr lang="ko-KR" alt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7373154" y="948416"/>
            <a:ext cx="7008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dirty="0" smtClean="0"/>
              <a:t>나 인엽</a:t>
            </a:r>
            <a:endParaRPr lang="ko-KR" altLang="en-US" sz="1200" dirty="0"/>
          </a:p>
        </p:txBody>
      </p:sp>
      <p:sp>
        <p:nvSpPr>
          <p:cNvPr id="58" name="직사각형 57"/>
          <p:cNvSpPr/>
          <p:nvPr/>
        </p:nvSpPr>
        <p:spPr>
          <a:xfrm>
            <a:off x="7113581" y="1296573"/>
            <a:ext cx="120417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dirty="0" smtClean="0"/>
              <a:t>2019 / 11 / 18</a:t>
            </a:r>
            <a:endParaRPr lang="ko-KR" altLang="en-US" sz="1200" dirty="0"/>
          </a:p>
        </p:txBody>
      </p:sp>
      <p:sp>
        <p:nvSpPr>
          <p:cNvPr id="59" name="직사각형 58"/>
          <p:cNvSpPr/>
          <p:nvPr/>
        </p:nvSpPr>
        <p:spPr>
          <a:xfrm>
            <a:off x="1403648" y="1628800"/>
            <a:ext cx="157927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 smtClean="0"/>
              <a:t>게시판 작성 페이지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2904655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05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graphicFrame>
        <p:nvGraphicFramePr>
          <p:cNvPr id="26" name="개체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70543338"/>
              </p:ext>
            </p:extLst>
          </p:nvPr>
        </p:nvGraphicFramePr>
        <p:xfrm>
          <a:off x="323850" y="908720"/>
          <a:ext cx="8497888" cy="5573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703" name="워크시트" r:id="rId5" imgW="5533871" imgH="3371932" progId="Excel.Sheet.12">
                  <p:embed/>
                </p:oleObj>
              </mc:Choice>
              <mc:Fallback>
                <p:oleObj name="워크시트" r:id="rId5" imgW="5533871" imgH="3371932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23850" y="908720"/>
                        <a:ext cx="8497888" cy="55737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2" name="직선 연결선 31"/>
          <p:cNvCxnSpPr/>
          <p:nvPr/>
        </p:nvCxnSpPr>
        <p:spPr>
          <a:xfrm>
            <a:off x="396456" y="549466"/>
            <a:ext cx="8280000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43000">
                  <a:srgbClr val="FFFF00"/>
                </a:gs>
                <a:gs pos="100000">
                  <a:srgbClr val="999966"/>
                </a:gs>
                <a:gs pos="71000">
                  <a:schemeClr val="bg1">
                    <a:lumMod val="65000"/>
                  </a:schemeClr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187624" y="930206"/>
            <a:ext cx="18722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/>
              <a:t>nULL </a:t>
            </a:r>
            <a:r>
              <a:rPr lang="ko-KR" altLang="en-US" sz="1400" b="1" dirty="0" smtClean="0"/>
              <a:t>프로젝트</a:t>
            </a:r>
            <a:endParaRPr lang="ko-KR" altLang="en-US" sz="1400" b="1" dirty="0"/>
          </a:p>
        </p:txBody>
      </p:sp>
      <p:sp>
        <p:nvSpPr>
          <p:cNvPr id="5" name="직사각형 4"/>
          <p:cNvSpPr/>
          <p:nvPr/>
        </p:nvSpPr>
        <p:spPr>
          <a:xfrm>
            <a:off x="4279478" y="930206"/>
            <a:ext cx="94769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dirty="0" smtClean="0"/>
              <a:t>NP-BBS-05</a:t>
            </a:r>
            <a:endParaRPr lang="ko-KR" altLang="en-US" sz="1200" dirty="0"/>
          </a:p>
        </p:txBody>
      </p:sp>
      <p:sp>
        <p:nvSpPr>
          <p:cNvPr id="6" name="직사각형 5"/>
          <p:cNvSpPr/>
          <p:nvPr/>
        </p:nvSpPr>
        <p:spPr>
          <a:xfrm>
            <a:off x="4170210" y="1268760"/>
            <a:ext cx="129695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dirty="0" smtClean="0"/>
              <a:t>BBS-UPDATE-01</a:t>
            </a:r>
            <a:endParaRPr lang="ko-KR" altLang="en-US" sz="1200" dirty="0"/>
          </a:p>
        </p:txBody>
      </p:sp>
      <p:sp>
        <p:nvSpPr>
          <p:cNvPr id="49" name="직사각형 48"/>
          <p:cNvSpPr/>
          <p:nvPr/>
        </p:nvSpPr>
        <p:spPr>
          <a:xfrm>
            <a:off x="1403648" y="1628800"/>
            <a:ext cx="15247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 err="1" smtClean="0"/>
              <a:t>게시글</a:t>
            </a:r>
            <a:r>
              <a:rPr lang="ko-KR" altLang="en-US" sz="1200" b="1" dirty="0" smtClean="0"/>
              <a:t> 수정 페이지</a:t>
            </a:r>
            <a:endParaRPr lang="ko-KR" altLang="en-US" sz="1200" b="1" dirty="0"/>
          </a:p>
        </p:txBody>
      </p:sp>
      <p:sp>
        <p:nvSpPr>
          <p:cNvPr id="27" name="직사각형 26"/>
          <p:cNvSpPr/>
          <p:nvPr/>
        </p:nvSpPr>
        <p:spPr>
          <a:xfrm>
            <a:off x="6732240" y="1999873"/>
            <a:ext cx="67678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/>
              <a:t>1</a:t>
            </a:r>
            <a:r>
              <a:rPr lang="en-US" altLang="ko-KR" sz="1200" b="1" dirty="0" smtClean="0"/>
              <a:t>. </a:t>
            </a:r>
            <a:r>
              <a:rPr lang="ko-KR" altLang="en-US" sz="1200" b="1" dirty="0" smtClean="0"/>
              <a:t>제</a:t>
            </a:r>
            <a:r>
              <a:rPr lang="ko-KR" altLang="en-US" sz="1200" b="1" dirty="0"/>
              <a:t>목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6732240" y="2256810"/>
            <a:ext cx="118013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/>
              <a:t> </a:t>
            </a:r>
            <a:r>
              <a:rPr lang="en-US" altLang="ko-KR" sz="1200" dirty="0"/>
              <a:t>- </a:t>
            </a:r>
            <a:r>
              <a:rPr lang="ko-KR" altLang="en-US" sz="1200" dirty="0" smtClean="0"/>
              <a:t>수정할 제목</a:t>
            </a:r>
            <a:endParaRPr lang="ko-KR" altLang="en-US" sz="1200" dirty="0"/>
          </a:p>
        </p:txBody>
      </p:sp>
      <p:sp>
        <p:nvSpPr>
          <p:cNvPr id="37" name="직사각형 36"/>
          <p:cNvSpPr/>
          <p:nvPr/>
        </p:nvSpPr>
        <p:spPr>
          <a:xfrm>
            <a:off x="6740530" y="3353059"/>
            <a:ext cx="67678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/>
              <a:t>3</a:t>
            </a:r>
            <a:r>
              <a:rPr lang="en-US" altLang="ko-KR" sz="1200" b="1" dirty="0" smtClean="0"/>
              <a:t>. </a:t>
            </a:r>
            <a:r>
              <a:rPr lang="ko-KR" altLang="en-US" sz="1200" b="1" dirty="0" smtClean="0"/>
              <a:t>저장</a:t>
            </a:r>
            <a:endParaRPr lang="ko-KR" altLang="en-US" sz="1200" b="1" dirty="0"/>
          </a:p>
        </p:txBody>
      </p:sp>
      <p:sp>
        <p:nvSpPr>
          <p:cNvPr id="38" name="직사각형 37"/>
          <p:cNvSpPr/>
          <p:nvPr/>
        </p:nvSpPr>
        <p:spPr>
          <a:xfrm>
            <a:off x="6740530" y="3609996"/>
            <a:ext cx="211307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/>
              <a:t> </a:t>
            </a:r>
            <a:r>
              <a:rPr lang="en-US" altLang="ko-KR" sz="1200" dirty="0"/>
              <a:t>- </a:t>
            </a:r>
            <a:r>
              <a:rPr lang="ko-KR" altLang="en-US" sz="1200" dirty="0" smtClean="0"/>
              <a:t>수정된 제목 및 내용 저장</a:t>
            </a:r>
            <a:endParaRPr lang="ko-KR" altLang="en-US" sz="1200" dirty="0"/>
          </a:p>
        </p:txBody>
      </p:sp>
      <p:sp>
        <p:nvSpPr>
          <p:cNvPr id="40" name="TextBox 39"/>
          <p:cNvSpPr txBox="1"/>
          <p:nvPr/>
        </p:nvSpPr>
        <p:spPr>
          <a:xfrm>
            <a:off x="1043608" y="1270695"/>
            <a:ext cx="18722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USER(BBS)</a:t>
            </a:r>
            <a:endParaRPr lang="ko-KR" altLang="en-US" sz="1200" dirty="0"/>
          </a:p>
        </p:txBody>
      </p:sp>
      <p:sp>
        <p:nvSpPr>
          <p:cNvPr id="54" name="직사각형 53"/>
          <p:cNvSpPr/>
          <p:nvPr/>
        </p:nvSpPr>
        <p:spPr>
          <a:xfrm>
            <a:off x="6732240" y="4024793"/>
            <a:ext cx="67678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/>
              <a:t>4</a:t>
            </a:r>
            <a:r>
              <a:rPr lang="en-US" altLang="ko-KR" sz="1200" b="1" dirty="0" smtClean="0"/>
              <a:t>. </a:t>
            </a:r>
            <a:r>
              <a:rPr lang="ko-KR" altLang="en-US" sz="1200" b="1" dirty="0" smtClean="0"/>
              <a:t>삭</a:t>
            </a:r>
            <a:r>
              <a:rPr lang="ko-KR" altLang="en-US" sz="1200" b="1" dirty="0"/>
              <a:t>제</a:t>
            </a:r>
          </a:p>
        </p:txBody>
      </p:sp>
      <p:sp>
        <p:nvSpPr>
          <p:cNvPr id="55" name="직사각형 54"/>
          <p:cNvSpPr/>
          <p:nvPr/>
        </p:nvSpPr>
        <p:spPr>
          <a:xfrm>
            <a:off x="6732240" y="4281730"/>
            <a:ext cx="154241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/>
              <a:t> </a:t>
            </a:r>
            <a:r>
              <a:rPr lang="en-US" altLang="ko-KR" sz="1200" dirty="0"/>
              <a:t>- </a:t>
            </a:r>
            <a:r>
              <a:rPr lang="ko-KR" altLang="en-US" sz="1200" dirty="0" smtClean="0"/>
              <a:t>해당 게시물 삭제</a:t>
            </a:r>
            <a:endParaRPr lang="ko-KR" altLang="en-US" sz="1200" dirty="0"/>
          </a:p>
        </p:txBody>
      </p:sp>
      <p:pic>
        <p:nvPicPr>
          <p:cNvPr id="27667" name="Picture 1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2530758"/>
            <a:ext cx="4896544" cy="3706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4" name="타원 33"/>
          <p:cNvSpPr/>
          <p:nvPr/>
        </p:nvSpPr>
        <p:spPr>
          <a:xfrm>
            <a:off x="4517512" y="5593055"/>
            <a:ext cx="216024" cy="2520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4517512" y="5877272"/>
            <a:ext cx="486535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/>
          <p:cNvSpPr/>
          <p:nvPr/>
        </p:nvSpPr>
        <p:spPr>
          <a:xfrm>
            <a:off x="5006402" y="5601439"/>
            <a:ext cx="216024" cy="2520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5025173" y="5871469"/>
            <a:ext cx="396044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타원 50"/>
          <p:cNvSpPr/>
          <p:nvPr/>
        </p:nvSpPr>
        <p:spPr>
          <a:xfrm>
            <a:off x="5463141" y="5601439"/>
            <a:ext cx="216024" cy="2520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3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5481912" y="5871469"/>
            <a:ext cx="396044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680" name="Picture 3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455" y="2530759"/>
            <a:ext cx="6191769" cy="3706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3" name="직사각형 72"/>
          <p:cNvSpPr/>
          <p:nvPr/>
        </p:nvSpPr>
        <p:spPr>
          <a:xfrm>
            <a:off x="647563" y="3106119"/>
            <a:ext cx="4773653" cy="1785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/>
          <p:cNvSpPr/>
          <p:nvPr/>
        </p:nvSpPr>
        <p:spPr>
          <a:xfrm>
            <a:off x="5282290" y="5926346"/>
            <a:ext cx="315953" cy="21928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/>
          <p:cNvSpPr/>
          <p:nvPr/>
        </p:nvSpPr>
        <p:spPr>
          <a:xfrm>
            <a:off x="5705732" y="5929610"/>
            <a:ext cx="315953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/>
          <p:cNvSpPr/>
          <p:nvPr/>
        </p:nvSpPr>
        <p:spPr>
          <a:xfrm>
            <a:off x="6107502" y="5929610"/>
            <a:ext cx="364627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타원 49"/>
          <p:cNvSpPr/>
          <p:nvPr/>
        </p:nvSpPr>
        <p:spPr>
          <a:xfrm>
            <a:off x="647563" y="2816295"/>
            <a:ext cx="216024" cy="2520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1742701" y="4545458"/>
            <a:ext cx="216024" cy="2520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9" name="타원 38"/>
          <p:cNvSpPr/>
          <p:nvPr/>
        </p:nvSpPr>
        <p:spPr>
          <a:xfrm>
            <a:off x="5313204" y="6145634"/>
            <a:ext cx="216024" cy="2520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3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41" name="타원 40"/>
          <p:cNvSpPr/>
          <p:nvPr/>
        </p:nvSpPr>
        <p:spPr>
          <a:xfrm>
            <a:off x="5769944" y="6155174"/>
            <a:ext cx="216024" cy="2520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4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6740530" y="4707992"/>
            <a:ext cx="67678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/>
              <a:t>5</a:t>
            </a:r>
            <a:r>
              <a:rPr lang="en-US" altLang="ko-KR" sz="1200" b="1" dirty="0" smtClean="0"/>
              <a:t>. </a:t>
            </a:r>
            <a:r>
              <a:rPr lang="ko-KR" altLang="en-US" sz="1200" b="1" dirty="0" smtClean="0"/>
              <a:t>취소</a:t>
            </a:r>
            <a:endParaRPr lang="ko-KR" altLang="en-US" sz="1200" b="1" dirty="0"/>
          </a:p>
        </p:txBody>
      </p:sp>
      <p:sp>
        <p:nvSpPr>
          <p:cNvPr id="58" name="직사각형 57"/>
          <p:cNvSpPr/>
          <p:nvPr/>
        </p:nvSpPr>
        <p:spPr>
          <a:xfrm>
            <a:off x="6740530" y="4964929"/>
            <a:ext cx="185018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/>
              <a:t> </a:t>
            </a:r>
            <a:r>
              <a:rPr lang="en-US" altLang="ko-KR" sz="1200" dirty="0"/>
              <a:t>- </a:t>
            </a:r>
            <a:r>
              <a:rPr lang="ko-KR" altLang="en-US" sz="1200" dirty="0" smtClean="0"/>
              <a:t>게시판 리스트로 이동</a:t>
            </a:r>
            <a:endParaRPr lang="ko-KR" altLang="en-US" sz="1200" dirty="0"/>
          </a:p>
        </p:txBody>
      </p:sp>
      <p:sp>
        <p:nvSpPr>
          <p:cNvPr id="59" name="직사각형 58"/>
          <p:cNvSpPr/>
          <p:nvPr/>
        </p:nvSpPr>
        <p:spPr>
          <a:xfrm>
            <a:off x="490126" y="3354845"/>
            <a:ext cx="5982003" cy="253195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/>
          <p:cNvSpPr/>
          <p:nvPr/>
        </p:nvSpPr>
        <p:spPr>
          <a:xfrm>
            <a:off x="6181803" y="6155174"/>
            <a:ext cx="216024" cy="2520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5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6732240" y="2642399"/>
            <a:ext cx="67678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 smtClean="0"/>
              <a:t>2. </a:t>
            </a:r>
            <a:r>
              <a:rPr lang="ko-KR" altLang="en-US" sz="1200" b="1" dirty="0" smtClean="0"/>
              <a:t>내</a:t>
            </a:r>
            <a:r>
              <a:rPr lang="ko-KR" altLang="en-US" sz="1200" b="1" dirty="0"/>
              <a:t>용</a:t>
            </a:r>
          </a:p>
        </p:txBody>
      </p:sp>
      <p:sp>
        <p:nvSpPr>
          <p:cNvPr id="61" name="직사각형 60"/>
          <p:cNvSpPr/>
          <p:nvPr/>
        </p:nvSpPr>
        <p:spPr>
          <a:xfrm>
            <a:off x="6698278" y="2899336"/>
            <a:ext cx="118013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/>
              <a:t> </a:t>
            </a:r>
            <a:r>
              <a:rPr lang="en-US" altLang="ko-KR" sz="1200" dirty="0"/>
              <a:t>- </a:t>
            </a:r>
            <a:r>
              <a:rPr lang="ko-KR" altLang="en-US" sz="1200" dirty="0" smtClean="0"/>
              <a:t>수정할 내용</a:t>
            </a:r>
            <a:endParaRPr lang="ko-KR" altLang="en-US" sz="1200" dirty="0"/>
          </a:p>
        </p:txBody>
      </p:sp>
      <p:sp>
        <p:nvSpPr>
          <p:cNvPr id="62" name="직사각형 61"/>
          <p:cNvSpPr/>
          <p:nvPr/>
        </p:nvSpPr>
        <p:spPr>
          <a:xfrm>
            <a:off x="2966007" y="68775"/>
            <a:ext cx="311816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800" b="1" spc="-150" dirty="0" smtClean="0">
                <a:solidFill>
                  <a:schemeClr val="bg1"/>
                </a:solidFill>
              </a:rPr>
              <a:t>프로젝트 화면 구성</a:t>
            </a:r>
            <a:endParaRPr lang="ko-KR" altLang="en-US" sz="2800" b="1" spc="-150" dirty="0">
              <a:solidFill>
                <a:schemeClr val="bg1"/>
              </a:solidFill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7844794" y="629"/>
            <a:ext cx="12992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</a:t>
            </a:r>
            <a:r>
              <a:rPr lang="en-US" altLang="ko-K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</a:t>
            </a:r>
            <a:r>
              <a:rPr lang="en-US" altLang="ko-KR" sz="3600" b="1" dirty="0" smtClean="0">
                <a:solidFill>
                  <a:srgbClr val="0100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</a:t>
            </a:r>
            <a:r>
              <a:rPr lang="en-US" altLang="ko-K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</a:t>
            </a:r>
            <a:endParaRPr lang="ko-KR" alt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4" name="직사각형 63"/>
          <p:cNvSpPr/>
          <p:nvPr/>
        </p:nvSpPr>
        <p:spPr>
          <a:xfrm>
            <a:off x="7373154" y="948416"/>
            <a:ext cx="7008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dirty="0" smtClean="0"/>
              <a:t>나 인엽</a:t>
            </a:r>
            <a:endParaRPr lang="ko-KR" altLang="en-US" sz="1200" dirty="0"/>
          </a:p>
        </p:txBody>
      </p:sp>
      <p:sp>
        <p:nvSpPr>
          <p:cNvPr id="65" name="직사각형 64"/>
          <p:cNvSpPr/>
          <p:nvPr/>
        </p:nvSpPr>
        <p:spPr>
          <a:xfrm>
            <a:off x="7113581" y="1296573"/>
            <a:ext cx="120417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dirty="0" smtClean="0"/>
              <a:t>2019 / 11 / 18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4047828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05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graphicFrame>
        <p:nvGraphicFramePr>
          <p:cNvPr id="26" name="개체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20716915"/>
              </p:ext>
            </p:extLst>
          </p:nvPr>
        </p:nvGraphicFramePr>
        <p:xfrm>
          <a:off x="323850" y="909638"/>
          <a:ext cx="8497888" cy="5573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93" name="워크시트" r:id="rId5" imgW="5533871" imgH="3371932" progId="Excel.Sheet.12">
                  <p:embed/>
                </p:oleObj>
              </mc:Choice>
              <mc:Fallback>
                <p:oleObj name="워크시트" r:id="rId5" imgW="5533871" imgH="3371932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23850" y="909638"/>
                        <a:ext cx="8497888" cy="55737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2" name="직선 연결선 31"/>
          <p:cNvCxnSpPr/>
          <p:nvPr/>
        </p:nvCxnSpPr>
        <p:spPr>
          <a:xfrm>
            <a:off x="396456" y="549466"/>
            <a:ext cx="8280000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43000">
                  <a:srgbClr val="FFFF00"/>
                </a:gs>
                <a:gs pos="100000">
                  <a:srgbClr val="999966"/>
                </a:gs>
                <a:gs pos="71000">
                  <a:schemeClr val="bg1">
                    <a:lumMod val="65000"/>
                  </a:schemeClr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187624" y="930206"/>
            <a:ext cx="18722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/>
              <a:t>nULL </a:t>
            </a:r>
            <a:r>
              <a:rPr lang="ko-KR" altLang="en-US" sz="1400" b="1" dirty="0" smtClean="0"/>
              <a:t>프로젝트</a:t>
            </a:r>
            <a:endParaRPr lang="ko-KR" altLang="en-US" sz="1400" b="1" dirty="0"/>
          </a:p>
        </p:txBody>
      </p:sp>
      <p:sp>
        <p:nvSpPr>
          <p:cNvPr id="5" name="직사각형 4"/>
          <p:cNvSpPr/>
          <p:nvPr/>
        </p:nvSpPr>
        <p:spPr>
          <a:xfrm>
            <a:off x="4062304" y="930206"/>
            <a:ext cx="138204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dirty="0" smtClean="0"/>
              <a:t>NP-PRODUCT-01</a:t>
            </a:r>
            <a:endParaRPr lang="ko-KR" altLang="en-US" sz="1200" dirty="0"/>
          </a:p>
        </p:txBody>
      </p:sp>
      <p:sp>
        <p:nvSpPr>
          <p:cNvPr id="6" name="직사각형 5"/>
          <p:cNvSpPr/>
          <p:nvPr/>
        </p:nvSpPr>
        <p:spPr>
          <a:xfrm>
            <a:off x="4045562" y="1268760"/>
            <a:ext cx="154625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dirty="0" smtClean="0"/>
              <a:t>PRODUCT-VIEW-01</a:t>
            </a:r>
            <a:endParaRPr lang="ko-KR" altLang="en-US" sz="1200" dirty="0"/>
          </a:p>
        </p:txBody>
      </p:sp>
      <p:sp>
        <p:nvSpPr>
          <p:cNvPr id="49" name="직사각형 48"/>
          <p:cNvSpPr/>
          <p:nvPr/>
        </p:nvSpPr>
        <p:spPr>
          <a:xfrm>
            <a:off x="1403648" y="1628800"/>
            <a:ext cx="15247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smtClean="0"/>
              <a:t>상품 리스트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페이지</a:t>
            </a:r>
            <a:endParaRPr lang="ko-KR" altLang="en-US" sz="1200" b="1" dirty="0"/>
          </a:p>
        </p:txBody>
      </p:sp>
      <p:sp>
        <p:nvSpPr>
          <p:cNvPr id="27" name="직사각형 26"/>
          <p:cNvSpPr/>
          <p:nvPr/>
        </p:nvSpPr>
        <p:spPr>
          <a:xfrm>
            <a:off x="6732240" y="1999873"/>
            <a:ext cx="113845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/>
              <a:t>1</a:t>
            </a:r>
            <a:r>
              <a:rPr lang="en-US" altLang="ko-KR" sz="1200" b="1" dirty="0" smtClean="0"/>
              <a:t>. </a:t>
            </a:r>
            <a:r>
              <a:rPr lang="ko-KR" altLang="en-US" sz="1200" b="1" dirty="0" smtClean="0"/>
              <a:t>제품이미</a:t>
            </a:r>
            <a:r>
              <a:rPr lang="ko-KR" altLang="en-US" sz="1200" b="1" dirty="0"/>
              <a:t>지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6732240" y="2256810"/>
            <a:ext cx="200407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/>
              <a:t> </a:t>
            </a:r>
            <a:r>
              <a:rPr lang="en-US" altLang="ko-KR" sz="1200" dirty="0"/>
              <a:t>- </a:t>
            </a:r>
            <a:r>
              <a:rPr lang="ko-KR" altLang="en-US" sz="1200" dirty="0" smtClean="0"/>
              <a:t>제품 상세페이지로 이동</a:t>
            </a:r>
            <a:endParaRPr lang="ko-KR" altLang="en-US" sz="1200" dirty="0"/>
          </a:p>
        </p:txBody>
      </p:sp>
      <p:sp>
        <p:nvSpPr>
          <p:cNvPr id="40" name="TextBox 39"/>
          <p:cNvSpPr txBox="1"/>
          <p:nvPr/>
        </p:nvSpPr>
        <p:spPr>
          <a:xfrm>
            <a:off x="1043608" y="1270695"/>
            <a:ext cx="18722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USER(PRODUCT)</a:t>
            </a:r>
            <a:endParaRPr lang="ko-KR" altLang="en-US" sz="1200" dirty="0"/>
          </a:p>
        </p:txBody>
      </p:sp>
      <p:pic>
        <p:nvPicPr>
          <p:cNvPr id="31748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231658"/>
            <a:ext cx="5357986" cy="31851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4" name="타원 33"/>
          <p:cNvSpPr/>
          <p:nvPr/>
        </p:nvSpPr>
        <p:spPr>
          <a:xfrm>
            <a:off x="1251785" y="2448445"/>
            <a:ext cx="216024" cy="2520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1270555" y="2718474"/>
            <a:ext cx="1141701" cy="135859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2966007" y="68775"/>
            <a:ext cx="311816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800" b="1" spc="-150" dirty="0" smtClean="0">
                <a:solidFill>
                  <a:schemeClr val="bg1"/>
                </a:solidFill>
              </a:rPr>
              <a:t>프로젝트 화면 구성</a:t>
            </a:r>
            <a:endParaRPr lang="ko-KR" altLang="en-US" sz="2800" b="1" spc="-150" dirty="0">
              <a:solidFill>
                <a:schemeClr val="bg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7844794" y="629"/>
            <a:ext cx="12992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</a:t>
            </a:r>
            <a:r>
              <a:rPr lang="en-US" altLang="ko-K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</a:t>
            </a:r>
            <a:r>
              <a:rPr lang="en-US" altLang="ko-KR" sz="3600" b="1" dirty="0" smtClean="0">
                <a:solidFill>
                  <a:srgbClr val="0100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</a:t>
            </a:r>
            <a:r>
              <a:rPr lang="en-US" altLang="ko-K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</a:t>
            </a:r>
            <a:endParaRPr lang="ko-KR" alt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7373154" y="948416"/>
            <a:ext cx="7008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dirty="0" smtClean="0"/>
              <a:t>나 인엽</a:t>
            </a:r>
            <a:endParaRPr lang="ko-KR" altLang="en-US" sz="1200" dirty="0"/>
          </a:p>
        </p:txBody>
      </p:sp>
      <p:sp>
        <p:nvSpPr>
          <p:cNvPr id="37" name="직사각형 36"/>
          <p:cNvSpPr/>
          <p:nvPr/>
        </p:nvSpPr>
        <p:spPr>
          <a:xfrm>
            <a:off x="7113581" y="1296573"/>
            <a:ext cx="120417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dirty="0" smtClean="0"/>
              <a:t>2019 / 11 / 18</a:t>
            </a:r>
            <a:endParaRPr lang="ko-KR" altLang="en-US" sz="1200" dirty="0"/>
          </a:p>
        </p:txBody>
      </p:sp>
      <p:pic>
        <p:nvPicPr>
          <p:cNvPr id="31787" name="Picture 43" descr="C:\Users\TJ\Desktop\동고비\개개비\KakaoTalk_20191112_113037260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637" y="2058304"/>
            <a:ext cx="6184587" cy="4034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직사각형 72"/>
          <p:cNvSpPr/>
          <p:nvPr/>
        </p:nvSpPr>
        <p:spPr>
          <a:xfrm>
            <a:off x="1049316" y="2852936"/>
            <a:ext cx="1290435" cy="15841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/>
          <p:cNvSpPr/>
          <p:nvPr/>
        </p:nvSpPr>
        <p:spPr>
          <a:xfrm>
            <a:off x="1049316" y="3824239"/>
            <a:ext cx="1290435" cy="6122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타원 49"/>
          <p:cNvSpPr/>
          <p:nvPr/>
        </p:nvSpPr>
        <p:spPr>
          <a:xfrm>
            <a:off x="827584" y="3519010"/>
            <a:ext cx="216024" cy="2520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827584" y="3949786"/>
            <a:ext cx="216024" cy="2520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6732240" y="2985074"/>
            <a:ext cx="103906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/>
              <a:t>2</a:t>
            </a:r>
            <a:r>
              <a:rPr lang="en-US" altLang="ko-KR" sz="1200" b="1" dirty="0" smtClean="0"/>
              <a:t>. </a:t>
            </a:r>
            <a:r>
              <a:rPr lang="ko-KR" altLang="en-US" sz="1200" b="1" dirty="0" smtClean="0"/>
              <a:t>제품 설명</a:t>
            </a:r>
            <a:endParaRPr lang="ko-KR" altLang="en-US" sz="1200" b="1" dirty="0"/>
          </a:p>
        </p:txBody>
      </p:sp>
      <p:sp>
        <p:nvSpPr>
          <p:cNvPr id="46" name="직사각형 45"/>
          <p:cNvSpPr/>
          <p:nvPr/>
        </p:nvSpPr>
        <p:spPr>
          <a:xfrm>
            <a:off x="6732240" y="3242011"/>
            <a:ext cx="197201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/>
              <a:t> </a:t>
            </a:r>
            <a:r>
              <a:rPr lang="en-US" altLang="ko-KR" sz="1200" dirty="0"/>
              <a:t>- </a:t>
            </a:r>
            <a:r>
              <a:rPr lang="ko-KR" altLang="en-US" sz="1200" dirty="0" smtClean="0"/>
              <a:t>제품 이름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가격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재고량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145870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05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graphicFrame>
        <p:nvGraphicFramePr>
          <p:cNvPr id="26" name="개체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90916366"/>
              </p:ext>
            </p:extLst>
          </p:nvPr>
        </p:nvGraphicFramePr>
        <p:xfrm>
          <a:off x="323850" y="909638"/>
          <a:ext cx="8497888" cy="5573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16" name="워크시트" r:id="rId5" imgW="5533871" imgH="3371932" progId="Excel.Sheet.12">
                  <p:embed/>
                </p:oleObj>
              </mc:Choice>
              <mc:Fallback>
                <p:oleObj name="워크시트" r:id="rId5" imgW="5533871" imgH="3371932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23850" y="909638"/>
                        <a:ext cx="8497888" cy="55737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2" name="직선 연결선 31"/>
          <p:cNvCxnSpPr/>
          <p:nvPr/>
        </p:nvCxnSpPr>
        <p:spPr>
          <a:xfrm>
            <a:off x="396456" y="549466"/>
            <a:ext cx="8280000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43000">
                  <a:srgbClr val="FFFF00"/>
                </a:gs>
                <a:gs pos="100000">
                  <a:srgbClr val="999966"/>
                </a:gs>
                <a:gs pos="71000">
                  <a:schemeClr val="bg1">
                    <a:lumMod val="65000"/>
                  </a:schemeClr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187624" y="930206"/>
            <a:ext cx="18722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/>
              <a:t>nULL </a:t>
            </a:r>
            <a:r>
              <a:rPr lang="ko-KR" altLang="en-US" sz="1400" b="1" dirty="0" smtClean="0"/>
              <a:t>프로젝트</a:t>
            </a:r>
            <a:endParaRPr lang="ko-KR" altLang="en-US" sz="1400" b="1" dirty="0"/>
          </a:p>
        </p:txBody>
      </p:sp>
      <p:sp>
        <p:nvSpPr>
          <p:cNvPr id="5" name="직사각형 4"/>
          <p:cNvSpPr/>
          <p:nvPr/>
        </p:nvSpPr>
        <p:spPr>
          <a:xfrm>
            <a:off x="4062304" y="930206"/>
            <a:ext cx="138204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dirty="0" smtClean="0"/>
              <a:t>NP-PRODUCT-02</a:t>
            </a:r>
            <a:endParaRPr lang="ko-KR" altLang="en-US" sz="1200" dirty="0"/>
          </a:p>
        </p:txBody>
      </p:sp>
      <p:sp>
        <p:nvSpPr>
          <p:cNvPr id="6" name="직사각형 5"/>
          <p:cNvSpPr/>
          <p:nvPr/>
        </p:nvSpPr>
        <p:spPr>
          <a:xfrm>
            <a:off x="4045562" y="1268760"/>
            <a:ext cx="154625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dirty="0" smtClean="0"/>
              <a:t>PRODUCT-VIEW-02</a:t>
            </a:r>
            <a:endParaRPr lang="ko-KR" altLang="en-US" sz="1200" dirty="0"/>
          </a:p>
        </p:txBody>
      </p:sp>
      <p:sp>
        <p:nvSpPr>
          <p:cNvPr id="49" name="직사각형 48"/>
          <p:cNvSpPr/>
          <p:nvPr/>
        </p:nvSpPr>
        <p:spPr>
          <a:xfrm>
            <a:off x="1403648" y="1628800"/>
            <a:ext cx="14173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smtClean="0"/>
              <a:t>상</a:t>
            </a:r>
            <a:r>
              <a:rPr lang="ko-KR" altLang="en-US" sz="1200" dirty="0"/>
              <a:t>품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상세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페이지</a:t>
            </a:r>
            <a:endParaRPr lang="ko-KR" altLang="en-US" sz="1200" b="1" dirty="0"/>
          </a:p>
        </p:txBody>
      </p:sp>
      <p:sp>
        <p:nvSpPr>
          <p:cNvPr id="27" name="직사각형 26"/>
          <p:cNvSpPr/>
          <p:nvPr/>
        </p:nvSpPr>
        <p:spPr>
          <a:xfrm>
            <a:off x="6732240" y="1999873"/>
            <a:ext cx="67678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/>
              <a:t>1</a:t>
            </a:r>
            <a:r>
              <a:rPr lang="en-US" altLang="ko-KR" sz="1200" b="1" dirty="0" smtClean="0"/>
              <a:t>. </a:t>
            </a:r>
            <a:r>
              <a:rPr lang="ko-KR" altLang="en-US" sz="1200" b="1" dirty="0" err="1"/>
              <a:t>갯</a:t>
            </a:r>
            <a:r>
              <a:rPr lang="ko-KR" altLang="en-US" sz="1200" b="1" dirty="0" err="1" smtClean="0"/>
              <a:t>수</a:t>
            </a:r>
            <a:endParaRPr lang="ko-KR" altLang="en-US" sz="1200" b="1" dirty="0"/>
          </a:p>
        </p:txBody>
      </p:sp>
      <p:sp>
        <p:nvSpPr>
          <p:cNvPr id="28" name="직사각형 27"/>
          <p:cNvSpPr/>
          <p:nvPr/>
        </p:nvSpPr>
        <p:spPr>
          <a:xfrm>
            <a:off x="6732240" y="2256810"/>
            <a:ext cx="102624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/>
              <a:t> </a:t>
            </a:r>
            <a:r>
              <a:rPr lang="en-US" altLang="ko-KR" sz="1200" dirty="0"/>
              <a:t>- </a:t>
            </a:r>
            <a:r>
              <a:rPr lang="ko-KR" altLang="en-US" sz="1200" dirty="0" smtClean="0"/>
              <a:t>수량 선택</a:t>
            </a:r>
            <a:endParaRPr lang="ko-KR" altLang="en-US" sz="1200" dirty="0"/>
          </a:p>
        </p:txBody>
      </p:sp>
      <p:sp>
        <p:nvSpPr>
          <p:cNvPr id="40" name="TextBox 39"/>
          <p:cNvSpPr txBox="1"/>
          <p:nvPr/>
        </p:nvSpPr>
        <p:spPr>
          <a:xfrm>
            <a:off x="1043608" y="1270695"/>
            <a:ext cx="18722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USER(PRODUCT)</a:t>
            </a:r>
            <a:endParaRPr lang="ko-KR" altLang="en-US" sz="1200" dirty="0"/>
          </a:p>
        </p:txBody>
      </p:sp>
      <p:sp>
        <p:nvSpPr>
          <p:cNvPr id="34" name="타원 33"/>
          <p:cNvSpPr/>
          <p:nvPr/>
        </p:nvSpPr>
        <p:spPr>
          <a:xfrm>
            <a:off x="3583663" y="4049810"/>
            <a:ext cx="216024" cy="2520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3602433" y="4319839"/>
            <a:ext cx="1141701" cy="33329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/>
          <p:cNvSpPr/>
          <p:nvPr/>
        </p:nvSpPr>
        <p:spPr>
          <a:xfrm>
            <a:off x="4734557" y="4058195"/>
            <a:ext cx="216024" cy="2520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4753327" y="4328224"/>
            <a:ext cx="1141701" cy="33329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3367639" y="4652463"/>
            <a:ext cx="216024" cy="2520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3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3592856" y="4661521"/>
            <a:ext cx="2302172" cy="33329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/>
          <p:cNvSpPr/>
          <p:nvPr/>
        </p:nvSpPr>
        <p:spPr>
          <a:xfrm>
            <a:off x="6732240" y="2636912"/>
            <a:ext cx="134684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 smtClean="0"/>
              <a:t>2. </a:t>
            </a:r>
            <a:r>
              <a:rPr lang="ko-KR" altLang="en-US" sz="1200" b="1" dirty="0" smtClean="0"/>
              <a:t>장바구니 담기</a:t>
            </a:r>
            <a:endParaRPr lang="ko-KR" altLang="en-US" sz="1200" b="1" dirty="0"/>
          </a:p>
        </p:txBody>
      </p:sp>
      <p:sp>
        <p:nvSpPr>
          <p:cNvPr id="45" name="직사각형 44"/>
          <p:cNvSpPr/>
          <p:nvPr/>
        </p:nvSpPr>
        <p:spPr>
          <a:xfrm>
            <a:off x="6732240" y="2893849"/>
            <a:ext cx="200407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/>
              <a:t> </a:t>
            </a:r>
            <a:r>
              <a:rPr lang="en-US" altLang="ko-KR" sz="1200" dirty="0"/>
              <a:t>- </a:t>
            </a:r>
            <a:r>
              <a:rPr lang="ko-KR" altLang="en-US" sz="1200" dirty="0" smtClean="0"/>
              <a:t>장바구니 페이지로 이동</a:t>
            </a:r>
            <a:endParaRPr lang="ko-KR" altLang="en-US" sz="1200" dirty="0"/>
          </a:p>
        </p:txBody>
      </p:sp>
      <p:sp>
        <p:nvSpPr>
          <p:cNvPr id="46" name="직사각형 45"/>
          <p:cNvSpPr/>
          <p:nvPr/>
        </p:nvSpPr>
        <p:spPr>
          <a:xfrm>
            <a:off x="6732240" y="3284984"/>
            <a:ext cx="98456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 smtClean="0"/>
              <a:t>3. </a:t>
            </a:r>
            <a:r>
              <a:rPr lang="ko-KR" altLang="en-US" sz="1200" b="1" dirty="0" err="1" smtClean="0"/>
              <a:t>뒤</a:t>
            </a:r>
            <a:r>
              <a:rPr lang="ko-KR" altLang="en-US" sz="1200" b="1" dirty="0" err="1"/>
              <a:t>로</a:t>
            </a:r>
            <a:r>
              <a:rPr lang="ko-KR" altLang="en-US" sz="1200" b="1" dirty="0" err="1" smtClean="0"/>
              <a:t>가기</a:t>
            </a:r>
            <a:endParaRPr lang="ko-KR" altLang="en-US" sz="1200" b="1" dirty="0"/>
          </a:p>
        </p:txBody>
      </p:sp>
      <p:sp>
        <p:nvSpPr>
          <p:cNvPr id="47" name="직사각형 46"/>
          <p:cNvSpPr/>
          <p:nvPr/>
        </p:nvSpPr>
        <p:spPr>
          <a:xfrm>
            <a:off x="6732240" y="3541921"/>
            <a:ext cx="190468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/>
              <a:t> </a:t>
            </a:r>
            <a:r>
              <a:rPr lang="en-US" altLang="ko-KR" sz="1200" dirty="0"/>
              <a:t>- </a:t>
            </a:r>
            <a:r>
              <a:rPr lang="ko-KR" altLang="en-US" sz="1200" dirty="0" smtClean="0"/>
              <a:t>상품 목록 페이지 이동</a:t>
            </a:r>
            <a:endParaRPr lang="ko-KR" altLang="en-US" sz="1200" dirty="0"/>
          </a:p>
        </p:txBody>
      </p:sp>
      <p:sp>
        <p:nvSpPr>
          <p:cNvPr id="51" name="직사각형 50"/>
          <p:cNvSpPr/>
          <p:nvPr/>
        </p:nvSpPr>
        <p:spPr>
          <a:xfrm>
            <a:off x="2966007" y="68775"/>
            <a:ext cx="311816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800" b="1" spc="-150" dirty="0" smtClean="0">
                <a:solidFill>
                  <a:schemeClr val="bg1"/>
                </a:solidFill>
              </a:rPr>
              <a:t>프로젝트 화면 구성</a:t>
            </a:r>
            <a:endParaRPr lang="ko-KR" altLang="en-US" sz="2800" b="1" spc="-150" dirty="0">
              <a:solidFill>
                <a:schemeClr val="bg1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7844794" y="629"/>
            <a:ext cx="12992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</a:t>
            </a:r>
            <a:r>
              <a:rPr lang="en-US" altLang="ko-K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</a:t>
            </a:r>
            <a:r>
              <a:rPr lang="en-US" altLang="ko-KR" sz="3600" b="1" dirty="0" smtClean="0">
                <a:solidFill>
                  <a:srgbClr val="0100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</a:t>
            </a:r>
            <a:r>
              <a:rPr lang="en-US" altLang="ko-K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</a:t>
            </a:r>
            <a:endParaRPr lang="ko-KR" alt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7373154" y="948416"/>
            <a:ext cx="7008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dirty="0" smtClean="0"/>
              <a:t>나 인엽</a:t>
            </a:r>
            <a:endParaRPr lang="ko-KR" altLang="en-US" sz="1200" dirty="0"/>
          </a:p>
        </p:txBody>
      </p:sp>
      <p:sp>
        <p:nvSpPr>
          <p:cNvPr id="54" name="직사각형 53"/>
          <p:cNvSpPr/>
          <p:nvPr/>
        </p:nvSpPr>
        <p:spPr>
          <a:xfrm>
            <a:off x="7113581" y="1296573"/>
            <a:ext cx="120417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dirty="0" smtClean="0"/>
              <a:t>2019 / 11 / 18</a:t>
            </a:r>
            <a:endParaRPr lang="ko-KR" altLang="en-US" sz="1200" dirty="0"/>
          </a:p>
        </p:txBody>
      </p:sp>
      <p:pic>
        <p:nvPicPr>
          <p:cNvPr id="32811" name="Picture 43" descr="C:\Users\TJ\Desktop\동고비\개개비\KakaoTalk_20191112_113055211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291" y="2033789"/>
            <a:ext cx="5240743" cy="4365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직사각형 72"/>
          <p:cNvSpPr/>
          <p:nvPr/>
        </p:nvSpPr>
        <p:spPr>
          <a:xfrm>
            <a:off x="3675460" y="3301910"/>
            <a:ext cx="335923" cy="19638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/>
          <p:cNvSpPr/>
          <p:nvPr/>
        </p:nvSpPr>
        <p:spPr>
          <a:xfrm>
            <a:off x="3475648" y="3740861"/>
            <a:ext cx="1600408" cy="1963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/>
          <p:cNvSpPr/>
          <p:nvPr/>
        </p:nvSpPr>
        <p:spPr>
          <a:xfrm>
            <a:off x="3475651" y="3544398"/>
            <a:ext cx="792088" cy="19638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4267071" y="3400102"/>
            <a:ext cx="216024" cy="2520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50" name="타원 49"/>
          <p:cNvSpPr/>
          <p:nvPr/>
        </p:nvSpPr>
        <p:spPr>
          <a:xfrm>
            <a:off x="4032067" y="3173970"/>
            <a:ext cx="216024" cy="2520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9" name="타원 38"/>
          <p:cNvSpPr/>
          <p:nvPr/>
        </p:nvSpPr>
        <p:spPr>
          <a:xfrm>
            <a:off x="5076056" y="3587939"/>
            <a:ext cx="216024" cy="2520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3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11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05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graphicFrame>
        <p:nvGraphicFramePr>
          <p:cNvPr id="26" name="개체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34983796"/>
              </p:ext>
            </p:extLst>
          </p:nvPr>
        </p:nvGraphicFramePr>
        <p:xfrm>
          <a:off x="323850" y="909638"/>
          <a:ext cx="8497888" cy="5573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39" name="워크시트" r:id="rId5" imgW="5533871" imgH="3371932" progId="Excel.Sheet.12">
                  <p:embed/>
                </p:oleObj>
              </mc:Choice>
              <mc:Fallback>
                <p:oleObj name="워크시트" r:id="rId5" imgW="5533871" imgH="3371932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23850" y="909638"/>
                        <a:ext cx="8497888" cy="55737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2" name="직선 연결선 31"/>
          <p:cNvCxnSpPr/>
          <p:nvPr/>
        </p:nvCxnSpPr>
        <p:spPr>
          <a:xfrm>
            <a:off x="396456" y="549466"/>
            <a:ext cx="8280000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43000">
                  <a:srgbClr val="FFFF00"/>
                </a:gs>
                <a:gs pos="100000">
                  <a:srgbClr val="999966"/>
                </a:gs>
                <a:gs pos="71000">
                  <a:schemeClr val="bg1">
                    <a:lumMod val="65000"/>
                  </a:schemeClr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187624" y="930206"/>
            <a:ext cx="18722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/>
              <a:t>nULL </a:t>
            </a:r>
            <a:r>
              <a:rPr lang="ko-KR" altLang="en-US" sz="1400" b="1" dirty="0" smtClean="0"/>
              <a:t>프로젝트</a:t>
            </a:r>
            <a:endParaRPr lang="ko-KR" altLang="en-US" sz="1400" b="1" dirty="0"/>
          </a:p>
        </p:txBody>
      </p:sp>
      <p:sp>
        <p:nvSpPr>
          <p:cNvPr id="5" name="직사각형 4"/>
          <p:cNvSpPr/>
          <p:nvPr/>
        </p:nvSpPr>
        <p:spPr>
          <a:xfrm>
            <a:off x="4062304" y="930206"/>
            <a:ext cx="138204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dirty="0" smtClean="0"/>
              <a:t>NP-PRODUCT-03</a:t>
            </a:r>
            <a:endParaRPr lang="ko-KR" altLang="en-US" sz="1200" dirty="0"/>
          </a:p>
        </p:txBody>
      </p:sp>
      <p:sp>
        <p:nvSpPr>
          <p:cNvPr id="6" name="직사각형 5"/>
          <p:cNvSpPr/>
          <p:nvPr/>
        </p:nvSpPr>
        <p:spPr>
          <a:xfrm>
            <a:off x="4098750" y="1268760"/>
            <a:ext cx="154766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dirty="0" smtClean="0"/>
              <a:t>PRODUCT-CART-01</a:t>
            </a:r>
            <a:endParaRPr lang="ko-KR" altLang="en-US" sz="1200" dirty="0"/>
          </a:p>
        </p:txBody>
      </p:sp>
      <p:sp>
        <p:nvSpPr>
          <p:cNvPr id="49" name="직사각형 48"/>
          <p:cNvSpPr/>
          <p:nvPr/>
        </p:nvSpPr>
        <p:spPr>
          <a:xfrm>
            <a:off x="1403648" y="1628800"/>
            <a:ext cx="131638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smtClean="0"/>
              <a:t>장바구니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페이지</a:t>
            </a:r>
            <a:endParaRPr lang="ko-KR" altLang="en-US" sz="1200" b="1" dirty="0"/>
          </a:p>
        </p:txBody>
      </p:sp>
      <p:sp>
        <p:nvSpPr>
          <p:cNvPr id="27" name="직사각형 26"/>
          <p:cNvSpPr/>
          <p:nvPr/>
        </p:nvSpPr>
        <p:spPr>
          <a:xfrm>
            <a:off x="6732240" y="1999873"/>
            <a:ext cx="67678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/>
              <a:t>1</a:t>
            </a:r>
            <a:r>
              <a:rPr lang="en-US" altLang="ko-KR" sz="1200" b="1" dirty="0" smtClean="0"/>
              <a:t>. </a:t>
            </a:r>
            <a:r>
              <a:rPr lang="ko-KR" altLang="en-US" sz="1200" b="1" dirty="0" smtClean="0"/>
              <a:t>변경</a:t>
            </a:r>
            <a:endParaRPr lang="ko-KR" altLang="en-US" sz="1200" b="1" dirty="0"/>
          </a:p>
        </p:txBody>
      </p:sp>
      <p:sp>
        <p:nvSpPr>
          <p:cNvPr id="28" name="직사각형 27"/>
          <p:cNvSpPr/>
          <p:nvPr/>
        </p:nvSpPr>
        <p:spPr>
          <a:xfrm>
            <a:off x="6732240" y="2256810"/>
            <a:ext cx="154241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/>
              <a:t> </a:t>
            </a:r>
            <a:r>
              <a:rPr lang="en-US" altLang="ko-KR" sz="1200" dirty="0"/>
              <a:t>- </a:t>
            </a:r>
            <a:r>
              <a:rPr lang="ko-KR" altLang="en-US" sz="1200" dirty="0" smtClean="0"/>
              <a:t>입력한 </a:t>
            </a:r>
            <a:r>
              <a:rPr lang="ko-KR" altLang="en-US" sz="1200" dirty="0" err="1" smtClean="0"/>
              <a:t>갯수</a:t>
            </a:r>
            <a:r>
              <a:rPr lang="ko-KR" altLang="en-US" sz="1200" dirty="0" smtClean="0"/>
              <a:t> 변경</a:t>
            </a:r>
            <a:endParaRPr lang="ko-KR" altLang="en-US" sz="1200" dirty="0"/>
          </a:p>
        </p:txBody>
      </p:sp>
      <p:sp>
        <p:nvSpPr>
          <p:cNvPr id="40" name="TextBox 39"/>
          <p:cNvSpPr txBox="1"/>
          <p:nvPr/>
        </p:nvSpPr>
        <p:spPr>
          <a:xfrm>
            <a:off x="1043608" y="1270695"/>
            <a:ext cx="18722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USER(PRODUCT)</a:t>
            </a:r>
            <a:endParaRPr lang="ko-KR" altLang="en-US" sz="1200" dirty="0"/>
          </a:p>
        </p:txBody>
      </p:sp>
      <p:sp>
        <p:nvSpPr>
          <p:cNvPr id="38" name="직사각형 37"/>
          <p:cNvSpPr/>
          <p:nvPr/>
        </p:nvSpPr>
        <p:spPr>
          <a:xfrm>
            <a:off x="6732240" y="2636912"/>
            <a:ext cx="67678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 smtClean="0"/>
              <a:t>2. </a:t>
            </a:r>
            <a:r>
              <a:rPr lang="ko-KR" altLang="en-US" sz="1200" b="1" dirty="0" smtClean="0"/>
              <a:t>삭제</a:t>
            </a:r>
            <a:endParaRPr lang="ko-KR" altLang="en-US" sz="1200" b="1" dirty="0"/>
          </a:p>
        </p:txBody>
      </p:sp>
      <p:sp>
        <p:nvSpPr>
          <p:cNvPr id="45" name="직사각형 44"/>
          <p:cNvSpPr/>
          <p:nvPr/>
        </p:nvSpPr>
        <p:spPr>
          <a:xfrm>
            <a:off x="6732240" y="2893849"/>
            <a:ext cx="138852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/>
              <a:t> </a:t>
            </a:r>
            <a:r>
              <a:rPr lang="en-US" altLang="ko-KR" sz="1200" dirty="0"/>
              <a:t>- </a:t>
            </a:r>
            <a:r>
              <a:rPr lang="ko-KR" altLang="en-US" sz="1200" dirty="0" smtClean="0"/>
              <a:t>주문 </a:t>
            </a:r>
            <a:r>
              <a:rPr lang="ko-KR" altLang="en-US" sz="1200" dirty="0"/>
              <a:t>항</a:t>
            </a:r>
            <a:r>
              <a:rPr lang="ko-KR" altLang="en-US" sz="1200" dirty="0" smtClean="0"/>
              <a:t>목 삭제</a:t>
            </a:r>
            <a:endParaRPr lang="ko-KR" altLang="en-US" sz="1200" dirty="0"/>
          </a:p>
        </p:txBody>
      </p:sp>
      <p:sp>
        <p:nvSpPr>
          <p:cNvPr id="34" name="타원 33"/>
          <p:cNvSpPr/>
          <p:nvPr/>
        </p:nvSpPr>
        <p:spPr>
          <a:xfrm>
            <a:off x="4463988" y="3044834"/>
            <a:ext cx="216024" cy="2520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4482759" y="3314863"/>
            <a:ext cx="377274" cy="33329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/>
          <p:cNvSpPr/>
          <p:nvPr/>
        </p:nvSpPr>
        <p:spPr>
          <a:xfrm>
            <a:off x="5705357" y="2986805"/>
            <a:ext cx="216024" cy="2520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5724128" y="3256834"/>
            <a:ext cx="377274" cy="33329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826" name="Picture 3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455" y="2641978"/>
            <a:ext cx="6263777" cy="2543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3" name="직사각형 32"/>
          <p:cNvSpPr/>
          <p:nvPr/>
        </p:nvSpPr>
        <p:spPr>
          <a:xfrm>
            <a:off x="798700" y="4806534"/>
            <a:ext cx="691587" cy="25365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/>
          <p:cNvSpPr/>
          <p:nvPr/>
        </p:nvSpPr>
        <p:spPr>
          <a:xfrm>
            <a:off x="502754" y="4802666"/>
            <a:ext cx="252385" cy="26138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/>
          <p:cNvSpPr/>
          <p:nvPr/>
        </p:nvSpPr>
        <p:spPr>
          <a:xfrm>
            <a:off x="4494347" y="3319424"/>
            <a:ext cx="607192" cy="2081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직사각형 72"/>
          <p:cNvSpPr/>
          <p:nvPr/>
        </p:nvSpPr>
        <p:spPr>
          <a:xfrm>
            <a:off x="6154904" y="3284982"/>
            <a:ext cx="342745" cy="2769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5921381" y="3296862"/>
            <a:ext cx="216024" cy="2520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9" name="타원 38"/>
          <p:cNvSpPr/>
          <p:nvPr/>
        </p:nvSpPr>
        <p:spPr>
          <a:xfrm>
            <a:off x="520934" y="5082409"/>
            <a:ext cx="216024" cy="2520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3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41" name="타원 40"/>
          <p:cNvSpPr/>
          <p:nvPr/>
        </p:nvSpPr>
        <p:spPr>
          <a:xfrm>
            <a:off x="971600" y="5082409"/>
            <a:ext cx="216024" cy="2520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4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42" name="타원 41"/>
          <p:cNvSpPr/>
          <p:nvPr/>
        </p:nvSpPr>
        <p:spPr>
          <a:xfrm>
            <a:off x="3288702" y="4370776"/>
            <a:ext cx="216024" cy="2520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5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50" name="타원 49"/>
          <p:cNvSpPr/>
          <p:nvPr/>
        </p:nvSpPr>
        <p:spPr>
          <a:xfrm>
            <a:off x="4243843" y="3297468"/>
            <a:ext cx="216024" cy="2520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6732240" y="3379629"/>
            <a:ext cx="67678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/>
              <a:t>3</a:t>
            </a:r>
            <a:r>
              <a:rPr lang="en-US" altLang="ko-KR" sz="1200" b="1" dirty="0" smtClean="0"/>
              <a:t>. </a:t>
            </a:r>
            <a:r>
              <a:rPr lang="ko-KR" altLang="en-US" sz="1200" b="1" dirty="0" smtClean="0"/>
              <a:t>결제</a:t>
            </a:r>
            <a:endParaRPr lang="ko-KR" altLang="en-US" sz="1200" b="1" dirty="0"/>
          </a:p>
        </p:txBody>
      </p:sp>
      <p:sp>
        <p:nvSpPr>
          <p:cNvPr id="52" name="직사각형 51"/>
          <p:cNvSpPr/>
          <p:nvPr/>
        </p:nvSpPr>
        <p:spPr>
          <a:xfrm>
            <a:off x="6732240" y="3636566"/>
            <a:ext cx="154241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/>
              <a:t> </a:t>
            </a:r>
            <a:r>
              <a:rPr lang="en-US" altLang="ko-KR" sz="1200" dirty="0"/>
              <a:t>- </a:t>
            </a:r>
            <a:r>
              <a:rPr lang="ko-KR" altLang="en-US" sz="1200" dirty="0" smtClean="0"/>
              <a:t>결제 페이지 이동</a:t>
            </a:r>
            <a:endParaRPr lang="ko-KR" altLang="en-US" sz="1200" dirty="0"/>
          </a:p>
        </p:txBody>
      </p:sp>
      <p:sp>
        <p:nvSpPr>
          <p:cNvPr id="53" name="직사각형 52"/>
          <p:cNvSpPr/>
          <p:nvPr/>
        </p:nvSpPr>
        <p:spPr>
          <a:xfrm>
            <a:off x="6749713" y="4239853"/>
            <a:ext cx="129234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 smtClean="0"/>
              <a:t>4. </a:t>
            </a:r>
            <a:r>
              <a:rPr lang="ko-KR" altLang="en-US" sz="1200" b="1" dirty="0" smtClean="0"/>
              <a:t>상품목록으</a:t>
            </a:r>
            <a:r>
              <a:rPr lang="ko-KR" altLang="en-US" sz="1200" b="1" dirty="0"/>
              <a:t>로</a:t>
            </a:r>
          </a:p>
        </p:txBody>
      </p:sp>
      <p:sp>
        <p:nvSpPr>
          <p:cNvPr id="54" name="직사각형 53"/>
          <p:cNvSpPr/>
          <p:nvPr/>
        </p:nvSpPr>
        <p:spPr>
          <a:xfrm>
            <a:off x="6749713" y="4496790"/>
            <a:ext cx="154241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/>
              <a:t> </a:t>
            </a:r>
            <a:r>
              <a:rPr lang="en-US" altLang="ko-KR" sz="1200" dirty="0"/>
              <a:t>- </a:t>
            </a:r>
            <a:r>
              <a:rPr lang="ko-KR" altLang="en-US" sz="1200" dirty="0" smtClean="0"/>
              <a:t>상품 리스트 이동</a:t>
            </a:r>
            <a:endParaRPr lang="ko-KR" altLang="en-US" sz="1200" dirty="0"/>
          </a:p>
        </p:txBody>
      </p:sp>
      <p:sp>
        <p:nvSpPr>
          <p:cNvPr id="55" name="직사각형 54"/>
          <p:cNvSpPr/>
          <p:nvPr/>
        </p:nvSpPr>
        <p:spPr>
          <a:xfrm>
            <a:off x="2064566" y="4192708"/>
            <a:ext cx="1224136" cy="55520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/>
          <p:cNvSpPr/>
          <p:nvPr/>
        </p:nvSpPr>
        <p:spPr>
          <a:xfrm>
            <a:off x="6753856" y="5077500"/>
            <a:ext cx="165462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 smtClean="0"/>
              <a:t>5. </a:t>
            </a:r>
            <a:r>
              <a:rPr lang="ko-KR" altLang="en-US" sz="1200" b="1" dirty="0" smtClean="0"/>
              <a:t>필요캐시 금액변경</a:t>
            </a:r>
            <a:endParaRPr lang="ko-KR" altLang="en-US" sz="1200" b="1" dirty="0"/>
          </a:p>
        </p:txBody>
      </p:sp>
      <p:sp>
        <p:nvSpPr>
          <p:cNvPr id="57" name="직사각형 56"/>
          <p:cNvSpPr/>
          <p:nvPr/>
        </p:nvSpPr>
        <p:spPr>
          <a:xfrm>
            <a:off x="6753856" y="5334437"/>
            <a:ext cx="195919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/>
              <a:t> </a:t>
            </a:r>
            <a:r>
              <a:rPr lang="en-US" altLang="ko-KR" sz="1200" dirty="0"/>
              <a:t>- </a:t>
            </a:r>
            <a:r>
              <a:rPr lang="ko-KR" altLang="en-US" sz="1200" dirty="0" smtClean="0"/>
              <a:t>수량 바꿀 시 자동 변경</a:t>
            </a:r>
            <a:endParaRPr lang="ko-KR" altLang="en-US" sz="1200" dirty="0"/>
          </a:p>
        </p:txBody>
      </p:sp>
      <p:sp>
        <p:nvSpPr>
          <p:cNvPr id="58" name="직사각형 57"/>
          <p:cNvSpPr/>
          <p:nvPr/>
        </p:nvSpPr>
        <p:spPr>
          <a:xfrm>
            <a:off x="2966007" y="68775"/>
            <a:ext cx="311816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800" b="1" spc="-150" dirty="0" smtClean="0">
                <a:solidFill>
                  <a:schemeClr val="bg1"/>
                </a:solidFill>
              </a:rPr>
              <a:t>프로젝트 화면 구성</a:t>
            </a:r>
            <a:endParaRPr lang="ko-KR" altLang="en-US" sz="2800" b="1" spc="-150" dirty="0">
              <a:solidFill>
                <a:schemeClr val="bg1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7844794" y="629"/>
            <a:ext cx="12992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</a:t>
            </a:r>
            <a:r>
              <a:rPr lang="en-US" altLang="ko-K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</a:t>
            </a:r>
            <a:r>
              <a:rPr lang="en-US" altLang="ko-KR" sz="3600" b="1" dirty="0" smtClean="0">
                <a:solidFill>
                  <a:srgbClr val="0100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</a:t>
            </a:r>
            <a:r>
              <a:rPr lang="en-US" altLang="ko-K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</a:t>
            </a:r>
            <a:endParaRPr lang="ko-KR" alt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7373154" y="948416"/>
            <a:ext cx="7008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dirty="0" smtClean="0"/>
              <a:t>나 인엽</a:t>
            </a:r>
            <a:endParaRPr lang="ko-KR" altLang="en-US" sz="1200" dirty="0"/>
          </a:p>
        </p:txBody>
      </p:sp>
      <p:sp>
        <p:nvSpPr>
          <p:cNvPr id="61" name="직사각형 60"/>
          <p:cNvSpPr/>
          <p:nvPr/>
        </p:nvSpPr>
        <p:spPr>
          <a:xfrm>
            <a:off x="7113581" y="1296573"/>
            <a:ext cx="120417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dirty="0" smtClean="0"/>
              <a:t>2019 / 11 / 18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422992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05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graphicFrame>
        <p:nvGraphicFramePr>
          <p:cNvPr id="26" name="개체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13855830"/>
              </p:ext>
            </p:extLst>
          </p:nvPr>
        </p:nvGraphicFramePr>
        <p:xfrm>
          <a:off x="323850" y="909638"/>
          <a:ext cx="8497888" cy="5573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63" name="워크시트" r:id="rId5" imgW="5533871" imgH="3371932" progId="Excel.Sheet.12">
                  <p:embed/>
                </p:oleObj>
              </mc:Choice>
              <mc:Fallback>
                <p:oleObj name="워크시트" r:id="rId5" imgW="5533871" imgH="3371932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23850" y="909638"/>
                        <a:ext cx="8497888" cy="55737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2" name="직선 연결선 31"/>
          <p:cNvCxnSpPr/>
          <p:nvPr/>
        </p:nvCxnSpPr>
        <p:spPr>
          <a:xfrm>
            <a:off x="396456" y="549466"/>
            <a:ext cx="8280000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43000">
                  <a:srgbClr val="FFFF00"/>
                </a:gs>
                <a:gs pos="100000">
                  <a:srgbClr val="999966"/>
                </a:gs>
                <a:gs pos="71000">
                  <a:schemeClr val="bg1">
                    <a:lumMod val="65000"/>
                  </a:schemeClr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187624" y="930206"/>
            <a:ext cx="18722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/>
              <a:t>nULL </a:t>
            </a:r>
            <a:r>
              <a:rPr lang="ko-KR" altLang="en-US" sz="1400" b="1" dirty="0" smtClean="0"/>
              <a:t>프로젝트</a:t>
            </a:r>
            <a:endParaRPr lang="ko-KR" altLang="en-US" sz="1400" b="1" dirty="0"/>
          </a:p>
        </p:txBody>
      </p:sp>
      <p:sp>
        <p:nvSpPr>
          <p:cNvPr id="5" name="직사각형 4"/>
          <p:cNvSpPr/>
          <p:nvPr/>
        </p:nvSpPr>
        <p:spPr>
          <a:xfrm>
            <a:off x="4062304" y="930206"/>
            <a:ext cx="138204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dirty="0" smtClean="0"/>
              <a:t>NP-PRODUCT-04</a:t>
            </a:r>
            <a:endParaRPr lang="ko-KR" altLang="en-US" sz="1200" dirty="0"/>
          </a:p>
        </p:txBody>
      </p:sp>
      <p:sp>
        <p:nvSpPr>
          <p:cNvPr id="6" name="직사각형 5"/>
          <p:cNvSpPr/>
          <p:nvPr/>
        </p:nvSpPr>
        <p:spPr>
          <a:xfrm>
            <a:off x="3949027" y="1268760"/>
            <a:ext cx="184710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dirty="0" smtClean="0"/>
              <a:t>PRODUCT-PAYMENT-01</a:t>
            </a:r>
            <a:endParaRPr lang="ko-KR" altLang="en-US" sz="1200" dirty="0"/>
          </a:p>
        </p:txBody>
      </p:sp>
      <p:sp>
        <p:nvSpPr>
          <p:cNvPr id="49" name="직사각형 48"/>
          <p:cNvSpPr/>
          <p:nvPr/>
        </p:nvSpPr>
        <p:spPr>
          <a:xfrm>
            <a:off x="1403648" y="1628800"/>
            <a:ext cx="100860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smtClean="0"/>
              <a:t>결제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페이지</a:t>
            </a:r>
            <a:endParaRPr lang="ko-KR" altLang="en-US" sz="1200" b="1" dirty="0"/>
          </a:p>
        </p:txBody>
      </p:sp>
      <p:sp>
        <p:nvSpPr>
          <p:cNvPr id="27" name="직사각형 26"/>
          <p:cNvSpPr/>
          <p:nvPr/>
        </p:nvSpPr>
        <p:spPr>
          <a:xfrm>
            <a:off x="6732240" y="1999873"/>
            <a:ext cx="155523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/>
              <a:t>1</a:t>
            </a:r>
            <a:r>
              <a:rPr lang="en-US" altLang="ko-KR" sz="1200" b="1" dirty="0" smtClean="0"/>
              <a:t>. </a:t>
            </a:r>
            <a:r>
              <a:rPr lang="ko-KR" altLang="en-US" sz="1200" b="1" dirty="0" smtClean="0"/>
              <a:t>내 정보 가져오기</a:t>
            </a:r>
            <a:endParaRPr lang="ko-KR" altLang="en-US" sz="1200" b="1" dirty="0"/>
          </a:p>
        </p:txBody>
      </p:sp>
      <p:sp>
        <p:nvSpPr>
          <p:cNvPr id="28" name="직사각형 27"/>
          <p:cNvSpPr/>
          <p:nvPr/>
        </p:nvSpPr>
        <p:spPr>
          <a:xfrm>
            <a:off x="6732240" y="2256810"/>
            <a:ext cx="169629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/>
              <a:t> </a:t>
            </a:r>
            <a:r>
              <a:rPr lang="en-US" altLang="ko-KR" sz="1200" dirty="0"/>
              <a:t>- </a:t>
            </a:r>
            <a:r>
              <a:rPr lang="ko-KR" altLang="en-US" sz="1200" dirty="0" smtClean="0"/>
              <a:t>본인 정보 가져오기</a:t>
            </a:r>
            <a:endParaRPr lang="ko-KR" altLang="en-US" sz="1200" dirty="0"/>
          </a:p>
        </p:txBody>
      </p:sp>
      <p:sp>
        <p:nvSpPr>
          <p:cNvPr id="40" name="TextBox 39"/>
          <p:cNvSpPr txBox="1"/>
          <p:nvPr/>
        </p:nvSpPr>
        <p:spPr>
          <a:xfrm>
            <a:off x="1043608" y="1270695"/>
            <a:ext cx="18722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USER(PRODUCT)</a:t>
            </a:r>
            <a:endParaRPr lang="ko-KR" altLang="en-US" sz="1200" dirty="0"/>
          </a:p>
        </p:txBody>
      </p:sp>
      <p:sp>
        <p:nvSpPr>
          <p:cNvPr id="38" name="직사각형 37"/>
          <p:cNvSpPr/>
          <p:nvPr/>
        </p:nvSpPr>
        <p:spPr>
          <a:xfrm>
            <a:off x="6732240" y="2636912"/>
            <a:ext cx="201850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 smtClean="0"/>
              <a:t>2~5. </a:t>
            </a:r>
            <a:r>
              <a:rPr lang="ko-KR" altLang="en-US" sz="1200" b="1" dirty="0" smtClean="0"/>
              <a:t>내 정보 조회 및 입력</a:t>
            </a:r>
            <a:endParaRPr lang="ko-KR" altLang="en-US" sz="1200" b="1" dirty="0"/>
          </a:p>
        </p:txBody>
      </p:sp>
      <p:sp>
        <p:nvSpPr>
          <p:cNvPr id="45" name="직사각형 44"/>
          <p:cNvSpPr/>
          <p:nvPr/>
        </p:nvSpPr>
        <p:spPr>
          <a:xfrm>
            <a:off x="6732240" y="2893849"/>
            <a:ext cx="195117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/>
              <a:t> </a:t>
            </a:r>
            <a:r>
              <a:rPr lang="en-US" altLang="ko-KR" sz="1200" dirty="0"/>
              <a:t>- </a:t>
            </a:r>
            <a:r>
              <a:rPr lang="en-US" altLang="ko-KR" sz="1200" dirty="0" smtClean="0"/>
              <a:t>1</a:t>
            </a:r>
            <a:r>
              <a:rPr lang="ko-KR" altLang="en-US" sz="1200" dirty="0" smtClean="0"/>
              <a:t>번 버튼 클릭 시 </a:t>
            </a:r>
            <a:endParaRPr lang="en-US" altLang="ko-KR" sz="1200" dirty="0" smtClean="0"/>
          </a:p>
          <a:p>
            <a:r>
              <a:rPr lang="en-US" altLang="ko-KR" sz="1200" dirty="0" smtClean="0"/>
              <a:t>   </a:t>
            </a:r>
            <a:r>
              <a:rPr lang="ko-KR" altLang="en-US" sz="1200" dirty="0" smtClean="0"/>
              <a:t>본인 정보 조회 및 직접</a:t>
            </a:r>
            <a:endParaRPr lang="en-US" altLang="ko-KR" sz="1200" dirty="0" smtClean="0"/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</a:t>
            </a:r>
            <a:r>
              <a:rPr lang="ko-KR" altLang="en-US" sz="1200" dirty="0" smtClean="0"/>
              <a:t>입력 가능</a:t>
            </a:r>
            <a:endParaRPr lang="ko-KR" altLang="en-US" sz="1200" dirty="0"/>
          </a:p>
        </p:txBody>
      </p:sp>
      <p:sp>
        <p:nvSpPr>
          <p:cNvPr id="55" name="직사각형 54"/>
          <p:cNvSpPr/>
          <p:nvPr/>
        </p:nvSpPr>
        <p:spPr>
          <a:xfrm>
            <a:off x="6741202" y="4328811"/>
            <a:ext cx="98456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 smtClean="0"/>
              <a:t>7. </a:t>
            </a:r>
            <a:r>
              <a:rPr lang="ko-KR" altLang="en-US" sz="1200" b="1" dirty="0" smtClean="0"/>
              <a:t>충전하기</a:t>
            </a:r>
            <a:endParaRPr lang="ko-KR" altLang="en-US" sz="1200" b="1" dirty="0"/>
          </a:p>
        </p:txBody>
      </p:sp>
      <p:sp>
        <p:nvSpPr>
          <p:cNvPr id="56" name="직사각형 55"/>
          <p:cNvSpPr/>
          <p:nvPr/>
        </p:nvSpPr>
        <p:spPr>
          <a:xfrm>
            <a:off x="6741202" y="4585748"/>
            <a:ext cx="154241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/>
              <a:t> </a:t>
            </a:r>
            <a:r>
              <a:rPr lang="en-US" altLang="ko-KR" sz="1200" dirty="0"/>
              <a:t>- </a:t>
            </a:r>
            <a:r>
              <a:rPr lang="ko-KR" altLang="en-US" sz="1200" dirty="0" smtClean="0"/>
              <a:t>충전 페이지 이동</a:t>
            </a:r>
            <a:endParaRPr lang="ko-KR" altLang="en-US" sz="1200" dirty="0"/>
          </a:p>
        </p:txBody>
      </p:sp>
      <p:sp>
        <p:nvSpPr>
          <p:cNvPr id="57" name="직사각형 56"/>
          <p:cNvSpPr/>
          <p:nvPr/>
        </p:nvSpPr>
        <p:spPr>
          <a:xfrm>
            <a:off x="6741202" y="4976883"/>
            <a:ext cx="67678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/>
              <a:t>8</a:t>
            </a:r>
            <a:r>
              <a:rPr lang="en-US" altLang="ko-KR" sz="1200" b="1" dirty="0" smtClean="0"/>
              <a:t>. </a:t>
            </a:r>
            <a:r>
              <a:rPr lang="ko-KR" altLang="en-US" sz="1200" b="1" dirty="0" smtClean="0"/>
              <a:t>결제</a:t>
            </a:r>
            <a:endParaRPr lang="ko-KR" altLang="en-US" sz="1200" b="1" dirty="0"/>
          </a:p>
        </p:txBody>
      </p:sp>
      <p:sp>
        <p:nvSpPr>
          <p:cNvPr id="58" name="직사각형 57"/>
          <p:cNvSpPr/>
          <p:nvPr/>
        </p:nvSpPr>
        <p:spPr>
          <a:xfrm>
            <a:off x="6741202" y="5233820"/>
            <a:ext cx="97174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/>
              <a:t> </a:t>
            </a:r>
            <a:r>
              <a:rPr lang="en-US" altLang="ko-KR" sz="1200" dirty="0"/>
              <a:t>- </a:t>
            </a:r>
            <a:r>
              <a:rPr lang="ko-KR" altLang="en-US" sz="1200" dirty="0" smtClean="0"/>
              <a:t>결제하기</a:t>
            </a:r>
            <a:endParaRPr lang="ko-KR" altLang="en-US" sz="1200" dirty="0"/>
          </a:p>
        </p:txBody>
      </p:sp>
      <p:pic>
        <p:nvPicPr>
          <p:cNvPr id="34820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987" y="1999873"/>
            <a:ext cx="4995019" cy="377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4" name="타원 33"/>
          <p:cNvSpPr/>
          <p:nvPr/>
        </p:nvSpPr>
        <p:spPr>
          <a:xfrm>
            <a:off x="2454545" y="2792806"/>
            <a:ext cx="216024" cy="2520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2473316" y="3062835"/>
            <a:ext cx="802540" cy="33329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1675710" y="5172867"/>
            <a:ext cx="216024" cy="2520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1694481" y="5442896"/>
            <a:ext cx="692708" cy="33329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/>
          <p:cNvSpPr/>
          <p:nvPr/>
        </p:nvSpPr>
        <p:spPr>
          <a:xfrm>
            <a:off x="2414957" y="5172867"/>
            <a:ext cx="216024" cy="2520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3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2433728" y="5442896"/>
            <a:ext cx="1490200" cy="33329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타원 52"/>
          <p:cNvSpPr/>
          <p:nvPr/>
        </p:nvSpPr>
        <p:spPr>
          <a:xfrm>
            <a:off x="3914645" y="5172867"/>
            <a:ext cx="216024" cy="2520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4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3933416" y="5442896"/>
            <a:ext cx="745100" cy="33329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4850" name="Picture 3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080974"/>
            <a:ext cx="6084168" cy="41380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3" name="직사각형 72"/>
          <p:cNvSpPr/>
          <p:nvPr/>
        </p:nvSpPr>
        <p:spPr>
          <a:xfrm>
            <a:off x="4427487" y="5853397"/>
            <a:ext cx="595107" cy="19638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/>
          <p:cNvSpPr/>
          <p:nvPr/>
        </p:nvSpPr>
        <p:spPr>
          <a:xfrm>
            <a:off x="2506038" y="3699584"/>
            <a:ext cx="1799928" cy="21176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/>
          <p:cNvSpPr/>
          <p:nvPr/>
        </p:nvSpPr>
        <p:spPr>
          <a:xfrm>
            <a:off x="2506532" y="4937623"/>
            <a:ext cx="1799928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/>
          <p:cNvSpPr/>
          <p:nvPr/>
        </p:nvSpPr>
        <p:spPr>
          <a:xfrm>
            <a:off x="2514343" y="4521967"/>
            <a:ext cx="1799928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/>
          <p:cNvSpPr/>
          <p:nvPr/>
        </p:nvSpPr>
        <p:spPr>
          <a:xfrm>
            <a:off x="2522969" y="4117463"/>
            <a:ext cx="1799928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/>
          <p:cNvSpPr/>
          <p:nvPr/>
        </p:nvSpPr>
        <p:spPr>
          <a:xfrm>
            <a:off x="2503284" y="5343510"/>
            <a:ext cx="2964120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/>
          <p:cNvSpPr/>
          <p:nvPr/>
        </p:nvSpPr>
        <p:spPr>
          <a:xfrm>
            <a:off x="2414957" y="3288120"/>
            <a:ext cx="644875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/>
          <p:cNvSpPr/>
          <p:nvPr/>
        </p:nvSpPr>
        <p:spPr>
          <a:xfrm>
            <a:off x="2627784" y="5846100"/>
            <a:ext cx="1743691" cy="2091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/>
          <p:cNvSpPr/>
          <p:nvPr/>
        </p:nvSpPr>
        <p:spPr>
          <a:xfrm>
            <a:off x="2045797" y="5855697"/>
            <a:ext cx="541006" cy="2039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/>
          <p:cNvSpPr/>
          <p:nvPr/>
        </p:nvSpPr>
        <p:spPr>
          <a:xfrm>
            <a:off x="4314271" y="4919621"/>
            <a:ext cx="216024" cy="2520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5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4329000" y="3681028"/>
            <a:ext cx="216024" cy="2520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9" name="타원 38"/>
          <p:cNvSpPr/>
          <p:nvPr/>
        </p:nvSpPr>
        <p:spPr>
          <a:xfrm>
            <a:off x="4329000" y="4099461"/>
            <a:ext cx="216024" cy="2520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3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41" name="타원 40"/>
          <p:cNvSpPr/>
          <p:nvPr/>
        </p:nvSpPr>
        <p:spPr>
          <a:xfrm>
            <a:off x="4319972" y="4503965"/>
            <a:ext cx="216024" cy="2520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4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43" name="타원 42"/>
          <p:cNvSpPr/>
          <p:nvPr/>
        </p:nvSpPr>
        <p:spPr>
          <a:xfrm>
            <a:off x="5467404" y="5342249"/>
            <a:ext cx="216024" cy="2520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6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44" name="타원 43"/>
          <p:cNvSpPr/>
          <p:nvPr/>
        </p:nvSpPr>
        <p:spPr>
          <a:xfrm>
            <a:off x="2197482" y="6075201"/>
            <a:ext cx="216024" cy="2520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7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50" name="타원 49"/>
          <p:cNvSpPr/>
          <p:nvPr/>
        </p:nvSpPr>
        <p:spPr>
          <a:xfrm>
            <a:off x="3070816" y="3270118"/>
            <a:ext cx="216024" cy="2520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66" name="타원 65"/>
          <p:cNvSpPr/>
          <p:nvPr/>
        </p:nvSpPr>
        <p:spPr>
          <a:xfrm>
            <a:off x="3409736" y="6075201"/>
            <a:ext cx="216024" cy="2520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8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67" name="타원 66"/>
          <p:cNvSpPr/>
          <p:nvPr/>
        </p:nvSpPr>
        <p:spPr>
          <a:xfrm>
            <a:off x="4589765" y="6065661"/>
            <a:ext cx="216024" cy="2520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9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6741202" y="3594560"/>
            <a:ext cx="155523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/>
              <a:t>6</a:t>
            </a:r>
            <a:r>
              <a:rPr lang="en-US" altLang="ko-KR" sz="1200" b="1" dirty="0" smtClean="0"/>
              <a:t>. </a:t>
            </a:r>
            <a:r>
              <a:rPr lang="ko-KR" altLang="en-US" sz="1200" b="1" dirty="0" smtClean="0"/>
              <a:t>배송 시 요청사항</a:t>
            </a:r>
            <a:endParaRPr lang="ko-KR" altLang="en-US" sz="1200" b="1" dirty="0"/>
          </a:p>
        </p:txBody>
      </p:sp>
      <p:sp>
        <p:nvSpPr>
          <p:cNvPr id="69" name="직사각형 68"/>
          <p:cNvSpPr/>
          <p:nvPr/>
        </p:nvSpPr>
        <p:spPr>
          <a:xfrm>
            <a:off x="6741202" y="3851497"/>
            <a:ext cx="133402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/>
              <a:t> </a:t>
            </a:r>
            <a:r>
              <a:rPr lang="en-US" altLang="ko-KR" sz="1200" dirty="0"/>
              <a:t>- </a:t>
            </a:r>
            <a:r>
              <a:rPr lang="ko-KR" altLang="en-US" sz="1200" dirty="0" smtClean="0"/>
              <a:t>요청사항 입력</a:t>
            </a:r>
            <a:endParaRPr lang="ko-KR" altLang="en-US" sz="1200" dirty="0"/>
          </a:p>
        </p:txBody>
      </p:sp>
      <p:sp>
        <p:nvSpPr>
          <p:cNvPr id="70" name="직사각형 69"/>
          <p:cNvSpPr/>
          <p:nvPr/>
        </p:nvSpPr>
        <p:spPr>
          <a:xfrm>
            <a:off x="6726946" y="5700712"/>
            <a:ext cx="98456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/>
              <a:t>9</a:t>
            </a:r>
            <a:r>
              <a:rPr lang="en-US" altLang="ko-KR" sz="1200" b="1" dirty="0" smtClean="0"/>
              <a:t>. </a:t>
            </a:r>
            <a:r>
              <a:rPr lang="ko-KR" altLang="en-US" sz="1200" b="1" dirty="0" smtClean="0"/>
              <a:t>장바구니</a:t>
            </a:r>
            <a:endParaRPr lang="ko-KR" altLang="en-US" sz="1200" b="1" dirty="0"/>
          </a:p>
        </p:txBody>
      </p:sp>
      <p:sp>
        <p:nvSpPr>
          <p:cNvPr id="71" name="직사각형 70"/>
          <p:cNvSpPr/>
          <p:nvPr/>
        </p:nvSpPr>
        <p:spPr>
          <a:xfrm>
            <a:off x="6726946" y="5957649"/>
            <a:ext cx="185018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/>
              <a:t> </a:t>
            </a:r>
            <a:r>
              <a:rPr lang="en-US" altLang="ko-KR" sz="1200" dirty="0"/>
              <a:t>- </a:t>
            </a:r>
            <a:r>
              <a:rPr lang="ko-KR" altLang="en-US" sz="1200" dirty="0" smtClean="0"/>
              <a:t>장바구니 페이지 이동</a:t>
            </a:r>
            <a:endParaRPr lang="ko-KR" altLang="en-US" sz="1200" dirty="0"/>
          </a:p>
        </p:txBody>
      </p:sp>
      <p:sp>
        <p:nvSpPr>
          <p:cNvPr id="72" name="직사각형 71"/>
          <p:cNvSpPr/>
          <p:nvPr/>
        </p:nvSpPr>
        <p:spPr>
          <a:xfrm>
            <a:off x="2966007" y="68775"/>
            <a:ext cx="311816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800" b="1" spc="-150" dirty="0" smtClean="0">
                <a:solidFill>
                  <a:schemeClr val="bg1"/>
                </a:solidFill>
              </a:rPr>
              <a:t>프로젝트 화면 구성</a:t>
            </a:r>
            <a:endParaRPr lang="ko-KR" altLang="en-US" sz="2800" b="1" spc="-150" dirty="0">
              <a:solidFill>
                <a:schemeClr val="bg1"/>
              </a:solidFill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7844794" y="629"/>
            <a:ext cx="12992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</a:t>
            </a:r>
            <a:r>
              <a:rPr lang="en-US" altLang="ko-K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</a:t>
            </a:r>
            <a:r>
              <a:rPr lang="en-US" altLang="ko-KR" sz="3600" b="1" dirty="0" smtClean="0">
                <a:solidFill>
                  <a:srgbClr val="0100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</a:t>
            </a:r>
            <a:r>
              <a:rPr lang="en-US" altLang="ko-K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</a:t>
            </a:r>
            <a:endParaRPr lang="ko-KR" alt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7373154" y="948416"/>
            <a:ext cx="7008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dirty="0" smtClean="0"/>
              <a:t>나 인엽</a:t>
            </a:r>
            <a:endParaRPr lang="ko-KR" altLang="en-US" sz="1200" dirty="0"/>
          </a:p>
        </p:txBody>
      </p:sp>
      <p:sp>
        <p:nvSpPr>
          <p:cNvPr id="76" name="직사각형 75"/>
          <p:cNvSpPr/>
          <p:nvPr/>
        </p:nvSpPr>
        <p:spPr>
          <a:xfrm>
            <a:off x="7113581" y="1296573"/>
            <a:ext cx="120417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dirty="0" smtClean="0"/>
              <a:t>2019 / 11 / 18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94324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직선 연결선 12"/>
          <p:cNvCxnSpPr/>
          <p:nvPr/>
        </p:nvCxnSpPr>
        <p:spPr>
          <a:xfrm>
            <a:off x="235491" y="1844824"/>
            <a:ext cx="8673017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396416" y="549466"/>
            <a:ext cx="8280000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43000">
                  <a:srgbClr val="FFFF00"/>
                </a:gs>
                <a:gs pos="100000">
                  <a:srgbClr val="999966"/>
                </a:gs>
                <a:gs pos="71000">
                  <a:schemeClr val="bg1">
                    <a:lumMod val="65000"/>
                  </a:schemeClr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902457" y="3140968"/>
            <a:ext cx="1800200" cy="0"/>
          </a:xfrm>
          <a:prstGeom prst="line">
            <a:avLst/>
          </a:prstGeom>
          <a:ln w="57150">
            <a:gradFill flip="none" rotWithShape="1">
              <a:gsLst>
                <a:gs pos="0">
                  <a:schemeClr val="bg1">
                    <a:lumMod val="74000"/>
                    <a:lumOff val="26000"/>
                  </a:schemeClr>
                </a:gs>
                <a:gs pos="50000">
                  <a:schemeClr val="tx2"/>
                </a:gs>
                <a:gs pos="100000">
                  <a:schemeClr val="bg1"/>
                </a:gs>
              </a:gsLst>
              <a:path path="rect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057237" y="2337165"/>
            <a:ext cx="1584176" cy="369332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차 성 관</a:t>
            </a:r>
            <a:endParaRPr lang="ko-KR" altLang="en-US" dirty="0">
              <a:ln w="18415" cmpd="sng">
                <a:solidFill>
                  <a:srgbClr val="FFFFFF"/>
                </a:solidFill>
                <a:prstDash val="solid"/>
              </a:ln>
              <a:solidFill>
                <a:schemeClr val="tx2">
                  <a:lumMod val="60000"/>
                  <a:lumOff val="40000"/>
                </a:schemeClr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3602757" y="3140968"/>
            <a:ext cx="1800200" cy="0"/>
          </a:xfrm>
          <a:prstGeom prst="line">
            <a:avLst/>
          </a:prstGeom>
          <a:ln w="57150">
            <a:gradFill flip="none" rotWithShape="1">
              <a:gsLst>
                <a:gs pos="0">
                  <a:schemeClr val="bg1">
                    <a:lumMod val="74000"/>
                    <a:lumOff val="26000"/>
                  </a:schemeClr>
                </a:gs>
                <a:gs pos="50000">
                  <a:schemeClr val="tx2"/>
                </a:gs>
                <a:gs pos="100000">
                  <a:schemeClr val="bg1"/>
                </a:gs>
              </a:gsLst>
              <a:path path="rect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757537" y="2337165"/>
            <a:ext cx="1584176" cy="369332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나 인 </a:t>
            </a:r>
            <a:r>
              <a:rPr lang="ko-KR" altLang="en-US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엽</a:t>
            </a:r>
            <a:endParaRPr lang="ko-KR" altLang="en-US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6159041" y="3140968"/>
            <a:ext cx="1800200" cy="0"/>
          </a:xfrm>
          <a:prstGeom prst="line">
            <a:avLst/>
          </a:prstGeom>
          <a:ln w="57150">
            <a:gradFill flip="none" rotWithShape="1">
              <a:gsLst>
                <a:gs pos="0">
                  <a:schemeClr val="bg1">
                    <a:lumMod val="74000"/>
                    <a:lumOff val="26000"/>
                  </a:schemeClr>
                </a:gs>
                <a:gs pos="50000">
                  <a:schemeClr val="tx2"/>
                </a:gs>
                <a:gs pos="100000">
                  <a:schemeClr val="bg1"/>
                </a:gs>
              </a:gsLst>
              <a:path path="rect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349825" y="2337165"/>
            <a:ext cx="1584176" cy="369332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장 민</a:t>
            </a:r>
            <a:endParaRPr lang="ko-KR" altLang="en-US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95449" y="3609020"/>
            <a:ext cx="2352502" cy="1476164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3361479" y="3609020"/>
            <a:ext cx="2271753" cy="1476164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6043964" y="3609020"/>
            <a:ext cx="2384664" cy="1476164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7844794" y="0"/>
            <a:ext cx="12992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</a:t>
            </a:r>
            <a:r>
              <a:rPr lang="en-US" altLang="ko-K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</a:t>
            </a:r>
            <a:r>
              <a:rPr lang="en-US" altLang="ko-KR" sz="3600" b="1" dirty="0" smtClean="0">
                <a:solidFill>
                  <a:srgbClr val="0100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</a:t>
            </a:r>
            <a:r>
              <a:rPr lang="en-US" altLang="ko-K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</a:t>
            </a:r>
            <a:endParaRPr lang="ko-KR" alt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3359546" y="68775"/>
            <a:ext cx="233108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800" b="1" spc="-150" dirty="0" smtClean="0">
                <a:solidFill>
                  <a:schemeClr val="bg1"/>
                </a:solidFill>
              </a:rPr>
              <a:t>프로젝트 개요</a:t>
            </a:r>
            <a:endParaRPr lang="ko-KR" altLang="en-US" sz="2800" b="1" spc="-150" dirty="0">
              <a:solidFill>
                <a:schemeClr val="bg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485647" y="1894014"/>
            <a:ext cx="720079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2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팀</a:t>
            </a:r>
            <a:r>
              <a:rPr lang="ko-KR" altLang="en-US" sz="20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장</a:t>
            </a:r>
            <a:endParaRPr lang="en-US" altLang="ko-KR" sz="20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6781873" y="1890218"/>
            <a:ext cx="720079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2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팀원</a:t>
            </a:r>
            <a:endParaRPr lang="en-US" altLang="ko-KR" sz="20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4162711" y="1896890"/>
            <a:ext cx="720079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2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팀원</a:t>
            </a:r>
            <a:endParaRPr lang="en-US" altLang="ko-KR" sz="20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33407" y="3753448"/>
            <a:ext cx="2276585" cy="116955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sz="14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상품 설계 및 구현</a:t>
            </a:r>
            <a:r>
              <a:rPr lang="en-US" altLang="ko-KR" sz="14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/>
            </a:r>
            <a:br>
              <a:rPr lang="en-US" altLang="ko-KR" sz="14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</a:br>
            <a:endParaRPr lang="en-US" altLang="ko-KR" sz="1400" b="1" cap="none" spc="0" dirty="0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4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장바구니 설계 및 구현</a:t>
            </a:r>
            <a:r>
              <a:rPr lang="en-US" altLang="ko-KR" sz="14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/>
            </a:r>
            <a:br>
              <a:rPr lang="en-US" altLang="ko-KR" sz="14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</a:br>
            <a:endParaRPr lang="en-US" altLang="ko-KR" sz="1400" b="1" cap="none" spc="0" dirty="0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4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결제 설계 및 구현</a:t>
            </a:r>
            <a:endParaRPr lang="ko-KR" altLang="en-US" sz="14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3454332" y="3753447"/>
            <a:ext cx="2097049" cy="116955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sz="14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게시판 설계 및 구현</a:t>
            </a:r>
            <a:endParaRPr lang="en-US" altLang="ko-KR" sz="14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altLang="ko-KR" sz="1400" b="1" cap="none" spc="0" dirty="0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코멘트 설계 및 구현</a:t>
            </a:r>
            <a:endParaRPr lang="en-US" altLang="ko-KR" sz="1400" b="1" dirty="0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altLang="ko-KR" sz="14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sz="1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PPT </a:t>
            </a:r>
            <a:r>
              <a:rPr lang="ko-KR" altLang="en-US" sz="1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발표 자료 준비</a:t>
            </a:r>
            <a:endParaRPr lang="en-US" altLang="ko-KR" sz="1400" b="1" cap="none" spc="0" dirty="0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6187771" y="3753447"/>
            <a:ext cx="2097049" cy="73866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sz="14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로그인 설계 및 구현</a:t>
            </a:r>
            <a:endParaRPr lang="en-US" altLang="ko-KR" sz="1400" b="1" cap="none" spc="0" dirty="0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altLang="ko-KR" sz="1400" b="1" cap="none" spc="0" dirty="0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sz="1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회원 설계 및 구현</a:t>
            </a:r>
            <a:endParaRPr lang="en-US" altLang="ko-KR" sz="14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705267" y="1010345"/>
            <a:ext cx="15841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>
                <a:solidFill>
                  <a:schemeClr val="bg1"/>
                </a:solidFill>
              </a:rPr>
              <a:t>팀원 소개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05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graphicFrame>
        <p:nvGraphicFramePr>
          <p:cNvPr id="26" name="개체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65399950"/>
              </p:ext>
            </p:extLst>
          </p:nvPr>
        </p:nvGraphicFramePr>
        <p:xfrm>
          <a:off x="323850" y="909638"/>
          <a:ext cx="8497888" cy="5573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86" name="워크시트" r:id="rId5" imgW="5533871" imgH="3371932" progId="Excel.Sheet.12">
                  <p:embed/>
                </p:oleObj>
              </mc:Choice>
              <mc:Fallback>
                <p:oleObj name="워크시트" r:id="rId5" imgW="5533871" imgH="3371932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23850" y="909638"/>
                        <a:ext cx="8497888" cy="55737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2" name="직선 연결선 31"/>
          <p:cNvCxnSpPr/>
          <p:nvPr/>
        </p:nvCxnSpPr>
        <p:spPr>
          <a:xfrm>
            <a:off x="396456" y="549466"/>
            <a:ext cx="8280000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43000">
                  <a:srgbClr val="FFFF00"/>
                </a:gs>
                <a:gs pos="100000">
                  <a:srgbClr val="999966"/>
                </a:gs>
                <a:gs pos="71000">
                  <a:schemeClr val="bg1">
                    <a:lumMod val="65000"/>
                  </a:schemeClr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187624" y="930206"/>
            <a:ext cx="18722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/>
              <a:t>nULL </a:t>
            </a:r>
            <a:r>
              <a:rPr lang="ko-KR" altLang="en-US" sz="1400" b="1" dirty="0" smtClean="0"/>
              <a:t>프로젝트</a:t>
            </a:r>
            <a:endParaRPr lang="ko-KR" altLang="en-US" sz="1400" b="1" dirty="0"/>
          </a:p>
        </p:txBody>
      </p:sp>
      <p:sp>
        <p:nvSpPr>
          <p:cNvPr id="5" name="직사각형 4"/>
          <p:cNvSpPr/>
          <p:nvPr/>
        </p:nvSpPr>
        <p:spPr>
          <a:xfrm>
            <a:off x="4062304" y="930206"/>
            <a:ext cx="138204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dirty="0" smtClean="0"/>
              <a:t>NP-PRODUCT-05</a:t>
            </a:r>
            <a:endParaRPr lang="ko-KR" altLang="en-US" sz="1200" dirty="0"/>
          </a:p>
        </p:txBody>
      </p:sp>
      <p:sp>
        <p:nvSpPr>
          <p:cNvPr id="6" name="직사각형 5"/>
          <p:cNvSpPr/>
          <p:nvPr/>
        </p:nvSpPr>
        <p:spPr>
          <a:xfrm>
            <a:off x="3925223" y="1268760"/>
            <a:ext cx="184710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dirty="0" smtClean="0"/>
              <a:t>PRODUCT-PAYMENT-02</a:t>
            </a:r>
            <a:endParaRPr lang="ko-KR" altLang="en-US" sz="1200" dirty="0"/>
          </a:p>
        </p:txBody>
      </p:sp>
      <p:sp>
        <p:nvSpPr>
          <p:cNvPr id="49" name="직사각형 48"/>
          <p:cNvSpPr/>
          <p:nvPr/>
        </p:nvSpPr>
        <p:spPr>
          <a:xfrm>
            <a:off x="1403648" y="1628800"/>
            <a:ext cx="131638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smtClean="0"/>
              <a:t>결제완료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페이지</a:t>
            </a:r>
            <a:endParaRPr lang="ko-KR" altLang="en-US" sz="1200" b="1" dirty="0"/>
          </a:p>
        </p:txBody>
      </p:sp>
      <p:sp>
        <p:nvSpPr>
          <p:cNvPr id="27" name="직사각형 26"/>
          <p:cNvSpPr/>
          <p:nvPr/>
        </p:nvSpPr>
        <p:spPr>
          <a:xfrm>
            <a:off x="6732240" y="1999873"/>
            <a:ext cx="134684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/>
              <a:t>1</a:t>
            </a:r>
            <a:r>
              <a:rPr lang="en-US" altLang="ko-KR" sz="1200" b="1" dirty="0" smtClean="0"/>
              <a:t>. </a:t>
            </a:r>
            <a:r>
              <a:rPr lang="ko-KR" altLang="en-US" sz="1200" b="1" dirty="0" smtClean="0"/>
              <a:t>상품 목록으로</a:t>
            </a:r>
            <a:endParaRPr lang="ko-KR" altLang="en-US" sz="1200" b="1" dirty="0"/>
          </a:p>
        </p:txBody>
      </p:sp>
      <p:sp>
        <p:nvSpPr>
          <p:cNvPr id="28" name="직사각형 27"/>
          <p:cNvSpPr/>
          <p:nvPr/>
        </p:nvSpPr>
        <p:spPr>
          <a:xfrm>
            <a:off x="6732240" y="2256810"/>
            <a:ext cx="154241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smtClean="0"/>
              <a:t> </a:t>
            </a:r>
            <a:r>
              <a:rPr lang="en-US" altLang="ko-KR" sz="1200" dirty="0" smtClean="0"/>
              <a:t>- </a:t>
            </a:r>
            <a:r>
              <a:rPr lang="ko-KR" altLang="en-US" sz="1200" dirty="0"/>
              <a:t>상품 </a:t>
            </a:r>
            <a:r>
              <a:rPr lang="ko-KR" altLang="en-US" sz="1200" dirty="0" smtClean="0"/>
              <a:t>리스트 이동</a:t>
            </a:r>
            <a:endParaRPr lang="ko-KR" altLang="en-US" sz="1200" dirty="0"/>
          </a:p>
        </p:txBody>
      </p:sp>
      <p:sp>
        <p:nvSpPr>
          <p:cNvPr id="40" name="TextBox 39"/>
          <p:cNvSpPr txBox="1"/>
          <p:nvPr/>
        </p:nvSpPr>
        <p:spPr>
          <a:xfrm>
            <a:off x="1043608" y="1270695"/>
            <a:ext cx="18722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USER(</a:t>
            </a:r>
            <a:r>
              <a:rPr lang="en-US" altLang="ko-KR" sz="1200" dirty="0"/>
              <a:t>PRODUCT</a:t>
            </a:r>
            <a:r>
              <a:rPr lang="en-US" altLang="ko-KR" sz="1200" dirty="0" smtClean="0"/>
              <a:t>)</a:t>
            </a:r>
            <a:endParaRPr lang="ko-KR" altLang="en-US" sz="1200" dirty="0"/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989879"/>
            <a:ext cx="5345847" cy="38863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4" name="타원 33"/>
          <p:cNvSpPr/>
          <p:nvPr/>
        </p:nvSpPr>
        <p:spPr>
          <a:xfrm>
            <a:off x="2661376" y="3807042"/>
            <a:ext cx="216024" cy="2520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2736119" y="4086596"/>
            <a:ext cx="1961236" cy="33329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2966007" y="68775"/>
            <a:ext cx="311816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800" b="1" spc="-150" dirty="0" smtClean="0">
                <a:solidFill>
                  <a:schemeClr val="bg1"/>
                </a:solidFill>
              </a:rPr>
              <a:t>프로젝트 화면 구성</a:t>
            </a:r>
            <a:endParaRPr lang="ko-KR" altLang="en-US" sz="2800" b="1" spc="-150" dirty="0">
              <a:solidFill>
                <a:schemeClr val="bg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7844794" y="629"/>
            <a:ext cx="12992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</a:t>
            </a:r>
            <a:r>
              <a:rPr lang="en-US" altLang="ko-K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</a:t>
            </a:r>
            <a:r>
              <a:rPr lang="en-US" altLang="ko-KR" sz="3600" b="1" dirty="0" smtClean="0">
                <a:solidFill>
                  <a:srgbClr val="0100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</a:t>
            </a:r>
            <a:r>
              <a:rPr lang="en-US" altLang="ko-K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</a:t>
            </a:r>
            <a:endParaRPr lang="ko-KR" alt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7373154" y="948416"/>
            <a:ext cx="7008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dirty="0" smtClean="0"/>
              <a:t>나 인엽</a:t>
            </a:r>
            <a:endParaRPr lang="ko-KR" altLang="en-US" sz="1200" dirty="0"/>
          </a:p>
        </p:txBody>
      </p:sp>
      <p:sp>
        <p:nvSpPr>
          <p:cNvPr id="37" name="직사각형 36"/>
          <p:cNvSpPr/>
          <p:nvPr/>
        </p:nvSpPr>
        <p:spPr>
          <a:xfrm>
            <a:off x="7113581" y="1296573"/>
            <a:ext cx="120417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dirty="0" smtClean="0"/>
              <a:t>2019 / 11 / 18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746306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06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graphicFrame>
        <p:nvGraphicFramePr>
          <p:cNvPr id="26" name="개체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307876"/>
              </p:ext>
            </p:extLst>
          </p:nvPr>
        </p:nvGraphicFramePr>
        <p:xfrm>
          <a:off x="323850" y="909638"/>
          <a:ext cx="8497888" cy="5573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48" name="워크시트" r:id="rId5" imgW="5533871" imgH="3371932" progId="Excel.Sheet.12">
                  <p:embed/>
                </p:oleObj>
              </mc:Choice>
              <mc:Fallback>
                <p:oleObj name="워크시트" r:id="rId5" imgW="5533871" imgH="3371932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23850" y="909638"/>
                        <a:ext cx="8497888" cy="55737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2" name="직선 연결선 31"/>
          <p:cNvCxnSpPr/>
          <p:nvPr/>
        </p:nvCxnSpPr>
        <p:spPr>
          <a:xfrm>
            <a:off x="396456" y="549466"/>
            <a:ext cx="8280000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43000">
                  <a:srgbClr val="FFFF00"/>
                </a:gs>
                <a:gs pos="100000">
                  <a:srgbClr val="999966"/>
                </a:gs>
                <a:gs pos="71000">
                  <a:schemeClr val="bg1">
                    <a:lumMod val="65000"/>
                  </a:schemeClr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187624" y="930206"/>
            <a:ext cx="18722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/>
              <a:t>nULL </a:t>
            </a:r>
            <a:r>
              <a:rPr lang="ko-KR" altLang="en-US" sz="1400" b="1" dirty="0" smtClean="0"/>
              <a:t>프로젝트</a:t>
            </a:r>
            <a:endParaRPr lang="ko-KR" altLang="en-US" sz="1400" b="1" dirty="0"/>
          </a:p>
        </p:txBody>
      </p:sp>
      <p:sp>
        <p:nvSpPr>
          <p:cNvPr id="5" name="직사각형 4"/>
          <p:cNvSpPr/>
          <p:nvPr/>
        </p:nvSpPr>
        <p:spPr>
          <a:xfrm>
            <a:off x="4107306" y="930206"/>
            <a:ext cx="139012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dirty="0" smtClean="0"/>
              <a:t>NP-AM-MAIN-01</a:t>
            </a:r>
            <a:endParaRPr lang="ko-KR" altLang="en-US" sz="1200" dirty="0"/>
          </a:p>
        </p:txBody>
      </p:sp>
      <p:sp>
        <p:nvSpPr>
          <p:cNvPr id="6" name="직사각형 5"/>
          <p:cNvSpPr/>
          <p:nvPr/>
        </p:nvSpPr>
        <p:spPr>
          <a:xfrm>
            <a:off x="4000202" y="1268760"/>
            <a:ext cx="163698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dirty="0" smtClean="0"/>
              <a:t>AM-MAIN-HOME-01</a:t>
            </a:r>
            <a:endParaRPr lang="ko-KR" altLang="en-US" sz="1200" dirty="0"/>
          </a:p>
        </p:txBody>
      </p:sp>
      <p:sp>
        <p:nvSpPr>
          <p:cNvPr id="49" name="직사각형 48"/>
          <p:cNvSpPr/>
          <p:nvPr/>
        </p:nvSpPr>
        <p:spPr>
          <a:xfrm>
            <a:off x="1403648" y="1628800"/>
            <a:ext cx="15247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smtClean="0"/>
              <a:t>관리자 메인 페이지</a:t>
            </a:r>
            <a:endParaRPr lang="ko-KR" altLang="en-US" sz="1200" b="1" dirty="0"/>
          </a:p>
        </p:txBody>
      </p:sp>
      <p:sp>
        <p:nvSpPr>
          <p:cNvPr id="27" name="직사각형 26"/>
          <p:cNvSpPr/>
          <p:nvPr/>
        </p:nvSpPr>
        <p:spPr>
          <a:xfrm>
            <a:off x="6732240" y="1999873"/>
            <a:ext cx="98456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/>
              <a:t>1</a:t>
            </a:r>
            <a:r>
              <a:rPr lang="en-US" altLang="ko-KR" sz="1200" b="1" dirty="0" smtClean="0"/>
              <a:t>. </a:t>
            </a:r>
            <a:r>
              <a:rPr lang="ko-KR" altLang="en-US" sz="1200" b="1" dirty="0" smtClean="0"/>
              <a:t>여행후</a:t>
            </a:r>
            <a:r>
              <a:rPr lang="ko-KR" altLang="en-US" sz="1200" b="1" dirty="0"/>
              <a:t>기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6732240" y="2256810"/>
            <a:ext cx="205857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smtClean="0"/>
              <a:t> </a:t>
            </a:r>
            <a:r>
              <a:rPr lang="en-US" altLang="ko-KR" sz="1200" dirty="0" smtClean="0"/>
              <a:t>- </a:t>
            </a:r>
            <a:r>
              <a:rPr lang="ko-KR" altLang="en-US" sz="1200" dirty="0" smtClean="0"/>
              <a:t>여행 후기 페이지로 이동</a:t>
            </a:r>
            <a:endParaRPr lang="ko-KR" altLang="en-US" sz="1200" dirty="0"/>
          </a:p>
        </p:txBody>
      </p:sp>
      <p:sp>
        <p:nvSpPr>
          <p:cNvPr id="40" name="TextBox 39"/>
          <p:cNvSpPr txBox="1"/>
          <p:nvPr/>
        </p:nvSpPr>
        <p:spPr>
          <a:xfrm>
            <a:off x="1043608" y="1270695"/>
            <a:ext cx="18722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ADMIN(MAIN)</a:t>
            </a:r>
            <a:endParaRPr lang="ko-KR" altLang="en-US" sz="1200" dirty="0"/>
          </a:p>
        </p:txBody>
      </p:sp>
      <p:sp>
        <p:nvSpPr>
          <p:cNvPr id="34" name="타원 33"/>
          <p:cNvSpPr/>
          <p:nvPr/>
        </p:nvSpPr>
        <p:spPr>
          <a:xfrm>
            <a:off x="2123728" y="2361628"/>
            <a:ext cx="216024" cy="2520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2228296" y="2601755"/>
            <a:ext cx="501356" cy="2639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2667231" y="2346383"/>
            <a:ext cx="216024" cy="2520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2771799" y="2608024"/>
            <a:ext cx="504057" cy="2639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타원 57"/>
          <p:cNvSpPr/>
          <p:nvPr/>
        </p:nvSpPr>
        <p:spPr>
          <a:xfrm>
            <a:off x="3195532" y="2373598"/>
            <a:ext cx="216024" cy="2520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3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3300100" y="2613725"/>
            <a:ext cx="551820" cy="2639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3789065" y="2375993"/>
            <a:ext cx="216024" cy="2520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4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3851920" y="2616120"/>
            <a:ext cx="551820" cy="2639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/>
          <p:cNvSpPr/>
          <p:nvPr/>
        </p:nvSpPr>
        <p:spPr>
          <a:xfrm>
            <a:off x="4340885" y="2384919"/>
            <a:ext cx="216024" cy="2520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5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4445453" y="2625046"/>
            <a:ext cx="551820" cy="2639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타원 50"/>
          <p:cNvSpPr/>
          <p:nvPr/>
        </p:nvSpPr>
        <p:spPr>
          <a:xfrm>
            <a:off x="4438217" y="4701041"/>
            <a:ext cx="216024" cy="2520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6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4542785" y="4941168"/>
            <a:ext cx="551820" cy="2639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타원 56"/>
          <p:cNvSpPr/>
          <p:nvPr/>
        </p:nvSpPr>
        <p:spPr>
          <a:xfrm>
            <a:off x="5053969" y="4703082"/>
            <a:ext cx="216024" cy="2520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7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5158537" y="4943209"/>
            <a:ext cx="551820" cy="2639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타원 60"/>
          <p:cNvSpPr/>
          <p:nvPr/>
        </p:nvSpPr>
        <p:spPr>
          <a:xfrm>
            <a:off x="3240689" y="5119411"/>
            <a:ext cx="216024" cy="2520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8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3345257" y="5359538"/>
            <a:ext cx="551820" cy="2639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/>
          <p:cNvSpPr/>
          <p:nvPr/>
        </p:nvSpPr>
        <p:spPr>
          <a:xfrm>
            <a:off x="6732239" y="2736314"/>
            <a:ext cx="103906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 smtClean="0"/>
              <a:t>2. </a:t>
            </a:r>
            <a:r>
              <a:rPr lang="ko-KR" altLang="en-US" sz="1200" b="1" dirty="0" smtClean="0"/>
              <a:t>회원 관리</a:t>
            </a:r>
            <a:endParaRPr lang="ko-KR" altLang="en-US" sz="1200" b="1" dirty="0"/>
          </a:p>
        </p:txBody>
      </p:sp>
      <p:sp>
        <p:nvSpPr>
          <p:cNvPr id="64" name="직사각형 63"/>
          <p:cNvSpPr/>
          <p:nvPr/>
        </p:nvSpPr>
        <p:spPr>
          <a:xfrm>
            <a:off x="6732239" y="2993251"/>
            <a:ext cx="205857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smtClean="0"/>
              <a:t> </a:t>
            </a:r>
            <a:r>
              <a:rPr lang="en-US" altLang="ko-KR" sz="1200" dirty="0" smtClean="0"/>
              <a:t>- </a:t>
            </a:r>
            <a:r>
              <a:rPr lang="ko-KR" altLang="en-US" sz="1200" dirty="0" smtClean="0"/>
              <a:t>회원 관리 페이지로 이동</a:t>
            </a:r>
            <a:endParaRPr lang="ko-KR" altLang="en-US" sz="1200" dirty="0"/>
          </a:p>
        </p:txBody>
      </p:sp>
      <p:sp>
        <p:nvSpPr>
          <p:cNvPr id="65" name="직사각형 64"/>
          <p:cNvSpPr/>
          <p:nvPr/>
        </p:nvSpPr>
        <p:spPr>
          <a:xfrm>
            <a:off x="6760214" y="3388062"/>
            <a:ext cx="98456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 smtClean="0"/>
              <a:t>3. </a:t>
            </a:r>
            <a:r>
              <a:rPr lang="ko-KR" altLang="en-US" sz="1200" b="1" dirty="0" smtClean="0"/>
              <a:t>주문관리</a:t>
            </a:r>
            <a:endParaRPr lang="ko-KR" altLang="en-US" sz="1200" b="1" dirty="0"/>
          </a:p>
        </p:txBody>
      </p:sp>
      <p:sp>
        <p:nvSpPr>
          <p:cNvPr id="66" name="직사각형 65"/>
          <p:cNvSpPr/>
          <p:nvPr/>
        </p:nvSpPr>
        <p:spPr>
          <a:xfrm>
            <a:off x="6760214" y="3644999"/>
            <a:ext cx="205857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smtClean="0"/>
              <a:t> </a:t>
            </a:r>
            <a:r>
              <a:rPr lang="en-US" altLang="ko-KR" sz="1200" dirty="0" smtClean="0"/>
              <a:t>- </a:t>
            </a:r>
            <a:r>
              <a:rPr lang="ko-KR" altLang="en-US" sz="1200" dirty="0" smtClean="0"/>
              <a:t>주문 관리 페이지로 이동</a:t>
            </a:r>
            <a:endParaRPr lang="ko-KR" altLang="en-US" sz="1200" dirty="0"/>
          </a:p>
        </p:txBody>
      </p:sp>
      <p:sp>
        <p:nvSpPr>
          <p:cNvPr id="67" name="직사각형 66"/>
          <p:cNvSpPr/>
          <p:nvPr/>
        </p:nvSpPr>
        <p:spPr>
          <a:xfrm>
            <a:off x="6760212" y="4110362"/>
            <a:ext cx="103906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 smtClean="0"/>
              <a:t>4. </a:t>
            </a:r>
            <a:r>
              <a:rPr lang="ko-KR" altLang="en-US" sz="1200" b="1" dirty="0" smtClean="0"/>
              <a:t>상품 관리</a:t>
            </a:r>
            <a:endParaRPr lang="ko-KR" altLang="en-US" sz="1200" b="1" dirty="0"/>
          </a:p>
        </p:txBody>
      </p:sp>
      <p:sp>
        <p:nvSpPr>
          <p:cNvPr id="68" name="직사각형 67"/>
          <p:cNvSpPr/>
          <p:nvPr/>
        </p:nvSpPr>
        <p:spPr>
          <a:xfrm>
            <a:off x="6760212" y="4367299"/>
            <a:ext cx="205857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smtClean="0"/>
              <a:t> </a:t>
            </a:r>
            <a:r>
              <a:rPr lang="en-US" altLang="ko-KR" sz="1200" dirty="0" smtClean="0"/>
              <a:t>- </a:t>
            </a:r>
            <a:r>
              <a:rPr lang="ko-KR" altLang="en-US" sz="1200" dirty="0" smtClean="0"/>
              <a:t>상품 관리 페이지로 이동</a:t>
            </a:r>
            <a:endParaRPr lang="ko-KR" altLang="en-US" sz="1200" dirty="0"/>
          </a:p>
        </p:txBody>
      </p:sp>
      <p:sp>
        <p:nvSpPr>
          <p:cNvPr id="78" name="직사각형 77"/>
          <p:cNvSpPr/>
          <p:nvPr/>
        </p:nvSpPr>
        <p:spPr>
          <a:xfrm>
            <a:off x="2966007" y="68775"/>
            <a:ext cx="311816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800" b="1" spc="-150" dirty="0" smtClean="0">
                <a:solidFill>
                  <a:schemeClr val="bg1"/>
                </a:solidFill>
              </a:rPr>
              <a:t>프로젝트 화면 구성</a:t>
            </a:r>
            <a:endParaRPr lang="ko-KR" altLang="en-US" sz="2800" b="1" spc="-150" dirty="0">
              <a:solidFill>
                <a:schemeClr val="bg1"/>
              </a:solidFill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7844794" y="629"/>
            <a:ext cx="12992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</a:t>
            </a:r>
            <a:r>
              <a:rPr lang="en-US" altLang="ko-K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</a:t>
            </a:r>
            <a:r>
              <a:rPr lang="en-US" altLang="ko-KR" sz="3600" b="1" dirty="0" smtClean="0">
                <a:solidFill>
                  <a:srgbClr val="0100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</a:t>
            </a:r>
            <a:r>
              <a:rPr lang="en-US" altLang="ko-K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</a:t>
            </a:r>
            <a:endParaRPr lang="ko-KR" alt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0" name="직사각형 79"/>
          <p:cNvSpPr/>
          <p:nvPr/>
        </p:nvSpPr>
        <p:spPr>
          <a:xfrm>
            <a:off x="7373154" y="948416"/>
            <a:ext cx="7008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dirty="0" smtClean="0"/>
              <a:t>나 인엽</a:t>
            </a:r>
            <a:endParaRPr lang="ko-KR" altLang="en-US" sz="1200" dirty="0"/>
          </a:p>
        </p:txBody>
      </p:sp>
      <p:sp>
        <p:nvSpPr>
          <p:cNvPr id="81" name="직사각형 80"/>
          <p:cNvSpPr/>
          <p:nvPr/>
        </p:nvSpPr>
        <p:spPr>
          <a:xfrm>
            <a:off x="7113581" y="1296573"/>
            <a:ext cx="120417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dirty="0" smtClean="0"/>
              <a:t>2019 / 11 / 18</a:t>
            </a:r>
            <a:endParaRPr lang="ko-KR" altLang="en-US" sz="1200" dirty="0"/>
          </a:p>
        </p:txBody>
      </p:sp>
      <p:sp>
        <p:nvSpPr>
          <p:cNvPr id="39" name="타원 38"/>
          <p:cNvSpPr/>
          <p:nvPr/>
        </p:nvSpPr>
        <p:spPr>
          <a:xfrm>
            <a:off x="3859745" y="3018865"/>
            <a:ext cx="216024" cy="2520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3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61443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401" y="2056240"/>
            <a:ext cx="6126823" cy="43831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3" name="직사각형 72"/>
          <p:cNvSpPr/>
          <p:nvPr/>
        </p:nvSpPr>
        <p:spPr>
          <a:xfrm>
            <a:off x="4405738" y="3262267"/>
            <a:ext cx="792088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직사각형 81"/>
          <p:cNvSpPr/>
          <p:nvPr/>
        </p:nvSpPr>
        <p:spPr>
          <a:xfrm>
            <a:off x="2727182" y="3253641"/>
            <a:ext cx="792088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직사각형 82"/>
          <p:cNvSpPr/>
          <p:nvPr/>
        </p:nvSpPr>
        <p:spPr>
          <a:xfrm>
            <a:off x="3571713" y="3258515"/>
            <a:ext cx="792088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직사각형 83"/>
          <p:cNvSpPr/>
          <p:nvPr/>
        </p:nvSpPr>
        <p:spPr>
          <a:xfrm>
            <a:off x="1886165" y="3258515"/>
            <a:ext cx="792088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2979508" y="2993251"/>
            <a:ext cx="216024" cy="2520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41" name="타원 40"/>
          <p:cNvSpPr/>
          <p:nvPr/>
        </p:nvSpPr>
        <p:spPr>
          <a:xfrm>
            <a:off x="4719120" y="3001613"/>
            <a:ext cx="216024" cy="2520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4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50" name="타원 49"/>
          <p:cNvSpPr/>
          <p:nvPr/>
        </p:nvSpPr>
        <p:spPr>
          <a:xfrm>
            <a:off x="2170753" y="2993251"/>
            <a:ext cx="216024" cy="2520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42" name="타원 41"/>
          <p:cNvSpPr/>
          <p:nvPr/>
        </p:nvSpPr>
        <p:spPr>
          <a:xfrm>
            <a:off x="3887924" y="2996061"/>
            <a:ext cx="216024" cy="2520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3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8771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06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graphicFrame>
        <p:nvGraphicFramePr>
          <p:cNvPr id="26" name="개체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87583337"/>
              </p:ext>
            </p:extLst>
          </p:nvPr>
        </p:nvGraphicFramePr>
        <p:xfrm>
          <a:off x="323850" y="909638"/>
          <a:ext cx="8497888" cy="5573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33" name="워크시트" r:id="rId5" imgW="5533871" imgH="3371932" progId="Excel.Sheet.12">
                  <p:embed/>
                </p:oleObj>
              </mc:Choice>
              <mc:Fallback>
                <p:oleObj name="워크시트" r:id="rId5" imgW="5533871" imgH="3371932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23850" y="909638"/>
                        <a:ext cx="8497888" cy="55737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2" name="직선 연결선 31"/>
          <p:cNvCxnSpPr/>
          <p:nvPr/>
        </p:nvCxnSpPr>
        <p:spPr>
          <a:xfrm>
            <a:off x="396456" y="549466"/>
            <a:ext cx="8280000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43000">
                  <a:srgbClr val="FFFF00"/>
                </a:gs>
                <a:gs pos="100000">
                  <a:srgbClr val="999966"/>
                </a:gs>
                <a:gs pos="71000">
                  <a:schemeClr val="bg1">
                    <a:lumMod val="65000"/>
                  </a:schemeClr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187624" y="930206"/>
            <a:ext cx="18722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/>
              <a:t>nULL </a:t>
            </a:r>
            <a:r>
              <a:rPr lang="ko-KR" altLang="en-US" sz="1400" b="1" dirty="0" smtClean="0"/>
              <a:t>프로젝트</a:t>
            </a:r>
            <a:endParaRPr lang="ko-KR" altLang="en-US" sz="1400" b="1" dirty="0"/>
          </a:p>
        </p:txBody>
      </p:sp>
      <p:sp>
        <p:nvSpPr>
          <p:cNvPr id="5" name="직사각형 4"/>
          <p:cNvSpPr/>
          <p:nvPr/>
        </p:nvSpPr>
        <p:spPr>
          <a:xfrm>
            <a:off x="3995936" y="930206"/>
            <a:ext cx="169950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dirty="0" smtClean="0"/>
              <a:t>NP-AM-MEMBERS-01</a:t>
            </a:r>
            <a:endParaRPr lang="ko-KR" altLang="en-US" sz="1200" dirty="0"/>
          </a:p>
        </p:txBody>
      </p:sp>
      <p:sp>
        <p:nvSpPr>
          <p:cNvPr id="6" name="직사각형 5"/>
          <p:cNvSpPr/>
          <p:nvPr/>
        </p:nvSpPr>
        <p:spPr>
          <a:xfrm>
            <a:off x="4083559" y="1268760"/>
            <a:ext cx="14702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dirty="0" smtClean="0"/>
              <a:t>MEMBERS-LIST-01</a:t>
            </a:r>
            <a:endParaRPr lang="ko-KR" altLang="en-US" sz="1200" dirty="0"/>
          </a:p>
        </p:txBody>
      </p:sp>
      <p:sp>
        <p:nvSpPr>
          <p:cNvPr id="49" name="직사각형 48"/>
          <p:cNvSpPr/>
          <p:nvPr/>
        </p:nvSpPr>
        <p:spPr>
          <a:xfrm>
            <a:off x="1403648" y="1628800"/>
            <a:ext cx="188705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smtClean="0"/>
              <a:t>관리자 회원관리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페이지</a:t>
            </a:r>
            <a:endParaRPr lang="ko-KR" altLang="en-US" sz="1200" b="1" dirty="0"/>
          </a:p>
        </p:txBody>
      </p:sp>
      <p:sp>
        <p:nvSpPr>
          <p:cNvPr id="27" name="직사각형 26"/>
          <p:cNvSpPr/>
          <p:nvPr/>
        </p:nvSpPr>
        <p:spPr>
          <a:xfrm>
            <a:off x="6732240" y="1999873"/>
            <a:ext cx="98456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/>
              <a:t>1</a:t>
            </a:r>
            <a:r>
              <a:rPr lang="en-US" altLang="ko-KR" sz="1200" b="1" dirty="0" smtClean="0"/>
              <a:t>. </a:t>
            </a:r>
            <a:r>
              <a:rPr lang="ko-KR" altLang="en-US" sz="1200" b="1" dirty="0" smtClean="0"/>
              <a:t>회원정</a:t>
            </a:r>
            <a:r>
              <a:rPr lang="ko-KR" altLang="en-US" sz="1200" b="1" dirty="0"/>
              <a:t>보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6732240" y="2256810"/>
            <a:ext cx="16417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smtClean="0"/>
              <a:t> </a:t>
            </a:r>
            <a:r>
              <a:rPr lang="en-US" altLang="ko-KR" sz="1200" dirty="0" smtClean="0"/>
              <a:t>- </a:t>
            </a:r>
            <a:r>
              <a:rPr lang="ko-KR" altLang="en-US" sz="1200" dirty="0" smtClean="0"/>
              <a:t>해당회원 상세정보</a:t>
            </a:r>
            <a:endParaRPr lang="en-US" altLang="ko-KR" sz="1200" dirty="0" smtClean="0"/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 </a:t>
            </a:r>
            <a:r>
              <a:rPr lang="ko-KR" altLang="en-US" sz="1200" dirty="0" smtClean="0"/>
              <a:t>페이지로 이동</a:t>
            </a:r>
            <a:endParaRPr lang="ko-KR" altLang="en-US" sz="1200" dirty="0"/>
          </a:p>
        </p:txBody>
      </p:sp>
      <p:sp>
        <p:nvSpPr>
          <p:cNvPr id="31" name="TextBox 30"/>
          <p:cNvSpPr txBox="1"/>
          <p:nvPr/>
        </p:nvSpPr>
        <p:spPr>
          <a:xfrm>
            <a:off x="1115616" y="1270695"/>
            <a:ext cx="18722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ADMIN(</a:t>
            </a:r>
            <a:r>
              <a:rPr lang="en-US" altLang="ko-KR" sz="1200" dirty="0"/>
              <a:t>MEMBERS</a:t>
            </a:r>
            <a:r>
              <a:rPr lang="en-US" altLang="ko-KR" sz="1200" dirty="0" smtClean="0"/>
              <a:t>)</a:t>
            </a:r>
            <a:endParaRPr lang="ko-KR" altLang="en-US" sz="1200" dirty="0"/>
          </a:p>
        </p:txBody>
      </p:sp>
      <p:sp>
        <p:nvSpPr>
          <p:cNvPr id="29" name="직사각형 28"/>
          <p:cNvSpPr/>
          <p:nvPr/>
        </p:nvSpPr>
        <p:spPr>
          <a:xfrm>
            <a:off x="2966007" y="68775"/>
            <a:ext cx="311816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800" b="1" spc="-150" dirty="0" smtClean="0">
                <a:solidFill>
                  <a:schemeClr val="bg1"/>
                </a:solidFill>
              </a:rPr>
              <a:t>프로젝트 화면 구성</a:t>
            </a:r>
            <a:endParaRPr lang="ko-KR" altLang="en-US" sz="2800" b="1" spc="-150" dirty="0">
              <a:solidFill>
                <a:schemeClr val="bg1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7844794" y="629"/>
            <a:ext cx="12992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</a:t>
            </a:r>
            <a:r>
              <a:rPr lang="en-US" altLang="ko-K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</a:t>
            </a:r>
            <a:r>
              <a:rPr lang="en-US" altLang="ko-KR" sz="3600" b="1" dirty="0" smtClean="0">
                <a:solidFill>
                  <a:srgbClr val="0100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</a:t>
            </a:r>
            <a:r>
              <a:rPr lang="en-US" altLang="ko-K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</a:t>
            </a:r>
            <a:endParaRPr lang="ko-KR" alt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7373154" y="948416"/>
            <a:ext cx="7008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dirty="0" smtClean="0"/>
              <a:t>나 인엽</a:t>
            </a:r>
            <a:endParaRPr lang="ko-KR" altLang="en-US" sz="1200" dirty="0"/>
          </a:p>
        </p:txBody>
      </p:sp>
      <p:sp>
        <p:nvSpPr>
          <p:cNvPr id="38" name="직사각형 37"/>
          <p:cNvSpPr/>
          <p:nvPr/>
        </p:nvSpPr>
        <p:spPr>
          <a:xfrm>
            <a:off x="7113581" y="1296573"/>
            <a:ext cx="120417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dirty="0" smtClean="0"/>
              <a:t>2019 / 11 / 18</a:t>
            </a:r>
            <a:endParaRPr lang="ko-KR" altLang="en-US" sz="1200" dirty="0"/>
          </a:p>
        </p:txBody>
      </p:sp>
      <p:pic>
        <p:nvPicPr>
          <p:cNvPr id="42028" name="Picture 4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260" y="1999873"/>
            <a:ext cx="3952428" cy="439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3" name="직사각형 72"/>
          <p:cNvSpPr/>
          <p:nvPr/>
        </p:nvSpPr>
        <p:spPr>
          <a:xfrm>
            <a:off x="2477564" y="3195724"/>
            <a:ext cx="406466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타원 49"/>
          <p:cNvSpPr/>
          <p:nvPr/>
        </p:nvSpPr>
        <p:spPr>
          <a:xfrm>
            <a:off x="2843808" y="2943696"/>
            <a:ext cx="216024" cy="2520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4029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06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graphicFrame>
        <p:nvGraphicFramePr>
          <p:cNvPr id="26" name="개체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01347638"/>
              </p:ext>
            </p:extLst>
          </p:nvPr>
        </p:nvGraphicFramePr>
        <p:xfrm>
          <a:off x="323850" y="909638"/>
          <a:ext cx="8497888" cy="5573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53" name="워크시트" r:id="rId5" imgW="5533871" imgH="3371932" progId="Excel.Sheet.12">
                  <p:embed/>
                </p:oleObj>
              </mc:Choice>
              <mc:Fallback>
                <p:oleObj name="워크시트" r:id="rId5" imgW="5533871" imgH="3371932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23850" y="909638"/>
                        <a:ext cx="8497888" cy="55737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2" name="직선 연결선 31"/>
          <p:cNvCxnSpPr/>
          <p:nvPr/>
        </p:nvCxnSpPr>
        <p:spPr>
          <a:xfrm>
            <a:off x="396456" y="549466"/>
            <a:ext cx="8280000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43000">
                  <a:srgbClr val="FFFF00"/>
                </a:gs>
                <a:gs pos="100000">
                  <a:srgbClr val="999966"/>
                </a:gs>
                <a:gs pos="71000">
                  <a:schemeClr val="bg1">
                    <a:lumMod val="65000"/>
                  </a:schemeClr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187624" y="930206"/>
            <a:ext cx="18722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/>
              <a:t>nULL </a:t>
            </a:r>
            <a:r>
              <a:rPr lang="ko-KR" altLang="en-US" sz="1400" b="1" dirty="0" smtClean="0"/>
              <a:t>프로젝트</a:t>
            </a:r>
            <a:endParaRPr lang="ko-KR" altLang="en-US" sz="1400" b="1" dirty="0"/>
          </a:p>
        </p:txBody>
      </p:sp>
      <p:sp>
        <p:nvSpPr>
          <p:cNvPr id="5" name="직사각형 4"/>
          <p:cNvSpPr/>
          <p:nvPr/>
        </p:nvSpPr>
        <p:spPr>
          <a:xfrm>
            <a:off x="3995936" y="930206"/>
            <a:ext cx="169950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dirty="0" smtClean="0"/>
              <a:t>NP-AM-MEMBERS-02</a:t>
            </a:r>
            <a:endParaRPr lang="ko-KR" altLang="en-US" sz="1200" dirty="0"/>
          </a:p>
        </p:txBody>
      </p:sp>
      <p:sp>
        <p:nvSpPr>
          <p:cNvPr id="6" name="직사각형 5"/>
          <p:cNvSpPr/>
          <p:nvPr/>
        </p:nvSpPr>
        <p:spPr>
          <a:xfrm>
            <a:off x="3985457" y="1268760"/>
            <a:ext cx="166648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dirty="0" smtClean="0"/>
              <a:t>MEMBERS-DETAIL-01</a:t>
            </a:r>
            <a:endParaRPr lang="ko-KR" altLang="en-US" sz="1200" dirty="0"/>
          </a:p>
        </p:txBody>
      </p:sp>
      <p:sp>
        <p:nvSpPr>
          <p:cNvPr id="49" name="직사각형 48"/>
          <p:cNvSpPr/>
          <p:nvPr/>
        </p:nvSpPr>
        <p:spPr>
          <a:xfrm>
            <a:off x="1403648" y="1628800"/>
            <a:ext cx="188705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smtClean="0"/>
              <a:t>관리자 회원 상세 페이지</a:t>
            </a:r>
            <a:endParaRPr lang="ko-KR" altLang="en-US" sz="1200" b="1" dirty="0"/>
          </a:p>
        </p:txBody>
      </p:sp>
      <p:sp>
        <p:nvSpPr>
          <p:cNvPr id="27" name="직사각형 26"/>
          <p:cNvSpPr/>
          <p:nvPr/>
        </p:nvSpPr>
        <p:spPr>
          <a:xfrm>
            <a:off x="6732240" y="1999873"/>
            <a:ext cx="98456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/>
              <a:t>1</a:t>
            </a:r>
            <a:r>
              <a:rPr lang="en-US" altLang="ko-KR" sz="1200" b="1" dirty="0" smtClean="0"/>
              <a:t>. </a:t>
            </a:r>
            <a:r>
              <a:rPr lang="ko-KR" altLang="en-US" sz="1200" b="1" dirty="0" smtClean="0"/>
              <a:t>회원목록</a:t>
            </a:r>
            <a:endParaRPr lang="ko-KR" altLang="en-US" sz="1200" b="1" dirty="0"/>
          </a:p>
        </p:txBody>
      </p:sp>
      <p:sp>
        <p:nvSpPr>
          <p:cNvPr id="28" name="직사각형 27"/>
          <p:cNvSpPr/>
          <p:nvPr/>
        </p:nvSpPr>
        <p:spPr>
          <a:xfrm>
            <a:off x="6732240" y="2256810"/>
            <a:ext cx="200407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smtClean="0"/>
              <a:t> </a:t>
            </a:r>
            <a:r>
              <a:rPr lang="en-US" altLang="ko-KR" sz="1200" dirty="0" smtClean="0"/>
              <a:t>- </a:t>
            </a:r>
            <a:r>
              <a:rPr lang="ko-KR" altLang="en-US" sz="1200" dirty="0" smtClean="0"/>
              <a:t>회원목록 페이지로 가기</a:t>
            </a:r>
            <a:endParaRPr lang="ko-KR" altLang="en-US" sz="1200" dirty="0"/>
          </a:p>
        </p:txBody>
      </p:sp>
      <p:sp>
        <p:nvSpPr>
          <p:cNvPr id="40" name="TextBox 39"/>
          <p:cNvSpPr txBox="1"/>
          <p:nvPr/>
        </p:nvSpPr>
        <p:spPr>
          <a:xfrm>
            <a:off x="1115616" y="1270695"/>
            <a:ext cx="18722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ADMIN(</a:t>
            </a:r>
            <a:r>
              <a:rPr lang="en-US" altLang="ko-KR" sz="1200" dirty="0"/>
              <a:t>MEMBERS</a:t>
            </a:r>
            <a:r>
              <a:rPr lang="en-US" altLang="ko-KR" sz="1200" dirty="0" smtClean="0"/>
              <a:t>)</a:t>
            </a:r>
            <a:endParaRPr lang="ko-KR" altLang="en-US" sz="1200" dirty="0"/>
          </a:p>
        </p:txBody>
      </p:sp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304" y="2138372"/>
            <a:ext cx="4800600" cy="3905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9" name="직사각형 28"/>
          <p:cNvSpPr/>
          <p:nvPr/>
        </p:nvSpPr>
        <p:spPr>
          <a:xfrm>
            <a:off x="2966007" y="68775"/>
            <a:ext cx="311816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800" b="1" spc="-150" dirty="0" smtClean="0">
                <a:solidFill>
                  <a:schemeClr val="bg1"/>
                </a:solidFill>
              </a:rPr>
              <a:t>프로젝트 화면 구성</a:t>
            </a:r>
            <a:endParaRPr lang="ko-KR" altLang="en-US" sz="2800" b="1" spc="-150" dirty="0">
              <a:solidFill>
                <a:schemeClr val="bg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7844794" y="629"/>
            <a:ext cx="12992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</a:t>
            </a:r>
            <a:r>
              <a:rPr lang="en-US" altLang="ko-K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</a:t>
            </a:r>
            <a:r>
              <a:rPr lang="en-US" altLang="ko-KR" sz="3600" b="1" dirty="0" smtClean="0">
                <a:solidFill>
                  <a:srgbClr val="0100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</a:t>
            </a:r>
            <a:r>
              <a:rPr lang="en-US" altLang="ko-K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</a:t>
            </a:r>
            <a:endParaRPr lang="ko-KR" alt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7373154" y="948416"/>
            <a:ext cx="7008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dirty="0" smtClean="0"/>
              <a:t>나 인엽</a:t>
            </a:r>
            <a:endParaRPr lang="ko-KR" altLang="en-US" sz="1200" dirty="0"/>
          </a:p>
        </p:txBody>
      </p:sp>
      <p:sp>
        <p:nvSpPr>
          <p:cNvPr id="37" name="직사각형 36"/>
          <p:cNvSpPr/>
          <p:nvPr/>
        </p:nvSpPr>
        <p:spPr>
          <a:xfrm>
            <a:off x="7113581" y="1296573"/>
            <a:ext cx="120417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dirty="0" smtClean="0"/>
              <a:t>2019 / 11 / 18</a:t>
            </a:r>
            <a:endParaRPr lang="ko-KR" altLang="en-US" sz="1200" dirty="0"/>
          </a:p>
        </p:txBody>
      </p:sp>
      <p:pic>
        <p:nvPicPr>
          <p:cNvPr id="43048" name="Picture 40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1999873"/>
            <a:ext cx="3886200" cy="43094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4" name="타원 33"/>
          <p:cNvSpPr/>
          <p:nvPr/>
        </p:nvSpPr>
        <p:spPr>
          <a:xfrm>
            <a:off x="2910329" y="5397777"/>
            <a:ext cx="196385" cy="2520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3054329" y="5637904"/>
            <a:ext cx="985059" cy="40794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6249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06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graphicFrame>
        <p:nvGraphicFramePr>
          <p:cNvPr id="26" name="개체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2111798"/>
              </p:ext>
            </p:extLst>
          </p:nvPr>
        </p:nvGraphicFramePr>
        <p:xfrm>
          <a:off x="323850" y="909638"/>
          <a:ext cx="8497888" cy="5573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78" name="워크시트" r:id="rId5" imgW="5533871" imgH="3371932" progId="Excel.Sheet.12">
                  <p:embed/>
                </p:oleObj>
              </mc:Choice>
              <mc:Fallback>
                <p:oleObj name="워크시트" r:id="rId5" imgW="5533871" imgH="3371932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23850" y="909638"/>
                        <a:ext cx="8497888" cy="55737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2" name="직선 연결선 31"/>
          <p:cNvCxnSpPr/>
          <p:nvPr/>
        </p:nvCxnSpPr>
        <p:spPr>
          <a:xfrm>
            <a:off x="396456" y="549466"/>
            <a:ext cx="8280000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43000">
                  <a:srgbClr val="FFFF00"/>
                </a:gs>
                <a:gs pos="100000">
                  <a:srgbClr val="999966"/>
                </a:gs>
                <a:gs pos="71000">
                  <a:schemeClr val="bg1">
                    <a:lumMod val="65000"/>
                  </a:schemeClr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187624" y="930206"/>
            <a:ext cx="18722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/>
              <a:t>nULL </a:t>
            </a:r>
            <a:r>
              <a:rPr lang="ko-KR" altLang="en-US" sz="1400" b="1" dirty="0" smtClean="0"/>
              <a:t>프로젝트</a:t>
            </a:r>
            <a:endParaRPr lang="ko-KR" altLang="en-US" sz="1400" b="1" dirty="0"/>
          </a:p>
        </p:txBody>
      </p:sp>
      <p:sp>
        <p:nvSpPr>
          <p:cNvPr id="5" name="직사각형 4"/>
          <p:cNvSpPr/>
          <p:nvPr/>
        </p:nvSpPr>
        <p:spPr>
          <a:xfrm>
            <a:off x="4002382" y="930206"/>
            <a:ext cx="168661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dirty="0" smtClean="0"/>
              <a:t>NP-AM-PRODUCT-01</a:t>
            </a:r>
            <a:endParaRPr lang="ko-KR" altLang="en-US" sz="1200" dirty="0"/>
          </a:p>
        </p:txBody>
      </p:sp>
      <p:sp>
        <p:nvSpPr>
          <p:cNvPr id="6" name="직사각형 5"/>
          <p:cNvSpPr/>
          <p:nvPr/>
        </p:nvSpPr>
        <p:spPr>
          <a:xfrm>
            <a:off x="4090005" y="1268760"/>
            <a:ext cx="145738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dirty="0" smtClean="0"/>
              <a:t>PRODUCT-LIST-01</a:t>
            </a:r>
            <a:endParaRPr lang="ko-KR" altLang="en-US" sz="1200" dirty="0"/>
          </a:p>
        </p:txBody>
      </p:sp>
      <p:sp>
        <p:nvSpPr>
          <p:cNvPr id="49" name="직사각형 48"/>
          <p:cNvSpPr/>
          <p:nvPr/>
        </p:nvSpPr>
        <p:spPr>
          <a:xfrm>
            <a:off x="1403648" y="1628800"/>
            <a:ext cx="204094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smtClean="0"/>
              <a:t>관리자 상품 리스트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페이지</a:t>
            </a:r>
            <a:endParaRPr lang="ko-KR" altLang="en-US" sz="1200" b="1" dirty="0"/>
          </a:p>
        </p:txBody>
      </p:sp>
      <p:sp>
        <p:nvSpPr>
          <p:cNvPr id="27" name="직사각형 26"/>
          <p:cNvSpPr/>
          <p:nvPr/>
        </p:nvSpPr>
        <p:spPr>
          <a:xfrm>
            <a:off x="6732240" y="1999873"/>
            <a:ext cx="67678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/>
              <a:t>1</a:t>
            </a:r>
            <a:r>
              <a:rPr lang="en-US" altLang="ko-KR" sz="1200" b="1" dirty="0" smtClean="0"/>
              <a:t>. </a:t>
            </a:r>
            <a:r>
              <a:rPr lang="ko-KR" altLang="en-US" sz="1200" b="1" dirty="0" smtClean="0"/>
              <a:t>추</a:t>
            </a:r>
            <a:r>
              <a:rPr lang="ko-KR" altLang="en-US" sz="1200" b="1" dirty="0"/>
              <a:t>가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6732240" y="2256810"/>
            <a:ext cx="102624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smtClean="0"/>
              <a:t> </a:t>
            </a:r>
            <a:r>
              <a:rPr lang="en-US" altLang="ko-KR" sz="1200" dirty="0" smtClean="0"/>
              <a:t>- </a:t>
            </a:r>
            <a:r>
              <a:rPr lang="ko-KR" altLang="en-US" sz="1200" dirty="0" smtClean="0"/>
              <a:t>상품 추가</a:t>
            </a:r>
            <a:endParaRPr lang="ko-KR" altLang="en-US" sz="1200" dirty="0"/>
          </a:p>
        </p:txBody>
      </p:sp>
      <p:sp>
        <p:nvSpPr>
          <p:cNvPr id="40" name="TextBox 39"/>
          <p:cNvSpPr txBox="1"/>
          <p:nvPr/>
        </p:nvSpPr>
        <p:spPr>
          <a:xfrm>
            <a:off x="1115616" y="1270695"/>
            <a:ext cx="18722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ADMIN(PRODUCT)</a:t>
            </a:r>
            <a:endParaRPr lang="ko-KR" altLang="en-US" sz="1200" dirty="0"/>
          </a:p>
        </p:txBody>
      </p:sp>
      <p:sp>
        <p:nvSpPr>
          <p:cNvPr id="34" name="타원 33"/>
          <p:cNvSpPr/>
          <p:nvPr/>
        </p:nvSpPr>
        <p:spPr>
          <a:xfrm>
            <a:off x="1079612" y="2281781"/>
            <a:ext cx="216024" cy="2520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1184179" y="2521908"/>
            <a:ext cx="1155573" cy="12671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/>
          <p:cNvSpPr/>
          <p:nvPr/>
        </p:nvSpPr>
        <p:spPr>
          <a:xfrm>
            <a:off x="4586445" y="4807070"/>
            <a:ext cx="216024" cy="2520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4691013" y="5047197"/>
            <a:ext cx="673076" cy="3260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2966007" y="68775"/>
            <a:ext cx="311816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800" b="1" spc="-150" dirty="0" smtClean="0">
                <a:solidFill>
                  <a:schemeClr val="bg1"/>
                </a:solidFill>
              </a:rPr>
              <a:t>프로젝트 화면 구성</a:t>
            </a:r>
            <a:endParaRPr lang="ko-KR" altLang="en-US" sz="2800" b="1" spc="-150" dirty="0">
              <a:solidFill>
                <a:schemeClr val="bg1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7844794" y="629"/>
            <a:ext cx="12992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</a:t>
            </a:r>
            <a:r>
              <a:rPr lang="en-US" altLang="ko-K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</a:t>
            </a:r>
            <a:r>
              <a:rPr lang="en-US" altLang="ko-KR" sz="3600" b="1" dirty="0" smtClean="0">
                <a:solidFill>
                  <a:srgbClr val="0100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</a:t>
            </a:r>
            <a:r>
              <a:rPr lang="en-US" altLang="ko-K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</a:t>
            </a:r>
            <a:endParaRPr lang="ko-KR" alt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7373154" y="948416"/>
            <a:ext cx="7008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dirty="0" smtClean="0"/>
              <a:t>나 인엽</a:t>
            </a:r>
            <a:endParaRPr lang="ko-KR" altLang="en-US" sz="1200" dirty="0"/>
          </a:p>
        </p:txBody>
      </p:sp>
      <p:sp>
        <p:nvSpPr>
          <p:cNvPr id="47" name="직사각형 46"/>
          <p:cNvSpPr/>
          <p:nvPr/>
        </p:nvSpPr>
        <p:spPr>
          <a:xfrm>
            <a:off x="7113581" y="1296573"/>
            <a:ext cx="120417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dirty="0" smtClean="0"/>
              <a:t>2019 / 11 / 18</a:t>
            </a:r>
            <a:endParaRPr lang="ko-KR" altLang="en-US" sz="1200" dirty="0"/>
          </a:p>
        </p:txBody>
      </p:sp>
      <p:pic>
        <p:nvPicPr>
          <p:cNvPr id="44073" name="Picture 41" descr="C:\Users\TJ\Desktop\동고비\개개비\KakaoTalk_20191112_152322212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284" y="2004412"/>
            <a:ext cx="4949867" cy="4417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타원 49"/>
          <p:cNvSpPr/>
          <p:nvPr/>
        </p:nvSpPr>
        <p:spPr>
          <a:xfrm>
            <a:off x="4908728" y="5508755"/>
            <a:ext cx="216024" cy="2520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5144043" y="5526757"/>
            <a:ext cx="335923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1688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06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graphicFrame>
        <p:nvGraphicFramePr>
          <p:cNvPr id="26" name="개체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09137655"/>
              </p:ext>
            </p:extLst>
          </p:nvPr>
        </p:nvGraphicFramePr>
        <p:xfrm>
          <a:off x="323850" y="909638"/>
          <a:ext cx="8497888" cy="5573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638" name="워크시트" r:id="rId5" imgW="5533871" imgH="3371932" progId="Excel.Sheet.12">
                  <p:embed/>
                </p:oleObj>
              </mc:Choice>
              <mc:Fallback>
                <p:oleObj name="워크시트" r:id="rId5" imgW="5533871" imgH="3371932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23850" y="909638"/>
                        <a:ext cx="8497888" cy="55737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2" name="직선 연결선 31"/>
          <p:cNvCxnSpPr/>
          <p:nvPr/>
        </p:nvCxnSpPr>
        <p:spPr>
          <a:xfrm>
            <a:off x="396456" y="549466"/>
            <a:ext cx="8280000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43000">
                  <a:srgbClr val="FFFF00"/>
                </a:gs>
                <a:gs pos="100000">
                  <a:srgbClr val="999966"/>
                </a:gs>
                <a:gs pos="71000">
                  <a:schemeClr val="bg1">
                    <a:lumMod val="65000"/>
                  </a:schemeClr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187624" y="930206"/>
            <a:ext cx="18722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/>
              <a:t>nULL </a:t>
            </a:r>
            <a:r>
              <a:rPr lang="ko-KR" altLang="en-US" sz="1400" b="1" dirty="0" smtClean="0"/>
              <a:t>프로젝트</a:t>
            </a:r>
            <a:endParaRPr lang="ko-KR" altLang="en-US" sz="1400" b="1" dirty="0"/>
          </a:p>
        </p:txBody>
      </p:sp>
      <p:sp>
        <p:nvSpPr>
          <p:cNvPr id="5" name="직사각형 4"/>
          <p:cNvSpPr/>
          <p:nvPr/>
        </p:nvSpPr>
        <p:spPr>
          <a:xfrm>
            <a:off x="4002382" y="930206"/>
            <a:ext cx="168661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dirty="0" smtClean="0"/>
              <a:t>NP-AM-PRODUCT-02</a:t>
            </a:r>
            <a:endParaRPr lang="ko-KR" altLang="en-US" sz="1200" dirty="0"/>
          </a:p>
        </p:txBody>
      </p:sp>
      <p:sp>
        <p:nvSpPr>
          <p:cNvPr id="6" name="직사각형 5"/>
          <p:cNvSpPr/>
          <p:nvPr/>
        </p:nvSpPr>
        <p:spPr>
          <a:xfrm>
            <a:off x="4069166" y="1268760"/>
            <a:ext cx="149906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dirty="0" smtClean="0"/>
              <a:t>PRODUCT-ADD-01</a:t>
            </a:r>
            <a:endParaRPr lang="ko-KR" altLang="en-US" sz="1200" dirty="0"/>
          </a:p>
        </p:txBody>
      </p:sp>
      <p:sp>
        <p:nvSpPr>
          <p:cNvPr id="49" name="직사각형 48"/>
          <p:cNvSpPr/>
          <p:nvPr/>
        </p:nvSpPr>
        <p:spPr>
          <a:xfrm>
            <a:off x="1403648" y="1628800"/>
            <a:ext cx="188705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smtClean="0"/>
              <a:t>관리자 상품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추가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페이지</a:t>
            </a:r>
            <a:endParaRPr lang="ko-KR" altLang="en-US" sz="1200" b="1" dirty="0"/>
          </a:p>
        </p:txBody>
      </p:sp>
      <p:sp>
        <p:nvSpPr>
          <p:cNvPr id="27" name="직사각형 26"/>
          <p:cNvSpPr/>
          <p:nvPr/>
        </p:nvSpPr>
        <p:spPr>
          <a:xfrm>
            <a:off x="6732240" y="1999873"/>
            <a:ext cx="83067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/>
              <a:t>1</a:t>
            </a:r>
            <a:r>
              <a:rPr lang="en-US" altLang="ko-KR" sz="1200" b="1" dirty="0" smtClean="0"/>
              <a:t>. </a:t>
            </a:r>
            <a:r>
              <a:rPr lang="ko-KR" altLang="en-US" sz="1200" b="1" dirty="0" smtClean="0"/>
              <a:t>상품명</a:t>
            </a:r>
            <a:endParaRPr lang="ko-KR" altLang="en-US" sz="1200" b="1" dirty="0"/>
          </a:p>
        </p:txBody>
      </p:sp>
      <p:sp>
        <p:nvSpPr>
          <p:cNvPr id="28" name="직사각형 27"/>
          <p:cNvSpPr/>
          <p:nvPr/>
        </p:nvSpPr>
        <p:spPr>
          <a:xfrm>
            <a:off x="6732240" y="2256810"/>
            <a:ext cx="118013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smtClean="0"/>
              <a:t> </a:t>
            </a:r>
            <a:r>
              <a:rPr lang="en-US" altLang="ko-KR" sz="1200" dirty="0" smtClean="0"/>
              <a:t>- </a:t>
            </a:r>
            <a:r>
              <a:rPr lang="ko-KR" altLang="en-US" sz="1200" dirty="0" smtClean="0"/>
              <a:t>상품명 입력</a:t>
            </a:r>
            <a:endParaRPr lang="ko-KR" altLang="en-US" sz="1200" dirty="0"/>
          </a:p>
        </p:txBody>
      </p:sp>
      <p:sp>
        <p:nvSpPr>
          <p:cNvPr id="40" name="TextBox 39"/>
          <p:cNvSpPr txBox="1"/>
          <p:nvPr/>
        </p:nvSpPr>
        <p:spPr>
          <a:xfrm>
            <a:off x="1115616" y="1270695"/>
            <a:ext cx="18722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ADMIN(PRODUCT)</a:t>
            </a:r>
            <a:endParaRPr lang="ko-KR" altLang="en-US" sz="1200" dirty="0"/>
          </a:p>
        </p:txBody>
      </p:sp>
      <p:sp>
        <p:nvSpPr>
          <p:cNvPr id="48" name="직사각형 47"/>
          <p:cNvSpPr/>
          <p:nvPr/>
        </p:nvSpPr>
        <p:spPr>
          <a:xfrm>
            <a:off x="6732240" y="2811112"/>
            <a:ext cx="67678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 smtClean="0"/>
              <a:t>2. </a:t>
            </a:r>
            <a:r>
              <a:rPr lang="ko-KR" altLang="en-US" sz="1200" b="1" dirty="0" smtClean="0"/>
              <a:t>가격</a:t>
            </a:r>
            <a:endParaRPr lang="ko-KR" altLang="en-US" sz="1200" b="1" dirty="0"/>
          </a:p>
        </p:txBody>
      </p:sp>
      <p:sp>
        <p:nvSpPr>
          <p:cNvPr id="51" name="직사각형 50"/>
          <p:cNvSpPr/>
          <p:nvPr/>
        </p:nvSpPr>
        <p:spPr>
          <a:xfrm>
            <a:off x="6732240" y="3068049"/>
            <a:ext cx="102624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smtClean="0"/>
              <a:t> </a:t>
            </a:r>
            <a:r>
              <a:rPr lang="en-US" altLang="ko-KR" sz="1200" dirty="0" smtClean="0"/>
              <a:t>- </a:t>
            </a:r>
            <a:r>
              <a:rPr lang="ko-KR" altLang="en-US" sz="1200" dirty="0" smtClean="0"/>
              <a:t>가격 입력</a:t>
            </a:r>
            <a:endParaRPr lang="ko-KR" altLang="en-US" sz="1200" dirty="0"/>
          </a:p>
        </p:txBody>
      </p:sp>
      <p:sp>
        <p:nvSpPr>
          <p:cNvPr id="52" name="직사각형 51"/>
          <p:cNvSpPr/>
          <p:nvPr/>
        </p:nvSpPr>
        <p:spPr>
          <a:xfrm>
            <a:off x="6735484" y="3517188"/>
            <a:ext cx="67678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 smtClean="0"/>
              <a:t>3. </a:t>
            </a:r>
            <a:r>
              <a:rPr lang="ko-KR" altLang="en-US" sz="1200" b="1" dirty="0" smtClean="0"/>
              <a:t>원</a:t>
            </a:r>
            <a:r>
              <a:rPr lang="ko-KR" altLang="en-US" sz="1200" b="1" dirty="0"/>
              <a:t>가</a:t>
            </a:r>
          </a:p>
        </p:txBody>
      </p:sp>
      <p:sp>
        <p:nvSpPr>
          <p:cNvPr id="53" name="직사각형 52"/>
          <p:cNvSpPr/>
          <p:nvPr/>
        </p:nvSpPr>
        <p:spPr>
          <a:xfrm>
            <a:off x="6735484" y="3774125"/>
            <a:ext cx="102624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smtClean="0"/>
              <a:t> </a:t>
            </a:r>
            <a:r>
              <a:rPr lang="en-US" altLang="ko-KR" sz="1200" dirty="0" smtClean="0"/>
              <a:t>- </a:t>
            </a:r>
            <a:r>
              <a:rPr lang="ko-KR" altLang="en-US" sz="1200" dirty="0" smtClean="0"/>
              <a:t>원가 입력</a:t>
            </a:r>
            <a:endParaRPr lang="ko-KR" altLang="en-US" sz="1200" dirty="0"/>
          </a:p>
        </p:txBody>
      </p:sp>
      <p:sp>
        <p:nvSpPr>
          <p:cNvPr id="54" name="직사각형 53"/>
          <p:cNvSpPr/>
          <p:nvPr/>
        </p:nvSpPr>
        <p:spPr>
          <a:xfrm>
            <a:off x="6732240" y="4257699"/>
            <a:ext cx="67678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 smtClean="0"/>
              <a:t>4. </a:t>
            </a:r>
            <a:r>
              <a:rPr lang="ko-KR" altLang="en-US" sz="1200" b="1" dirty="0" smtClean="0"/>
              <a:t>재</a:t>
            </a:r>
            <a:r>
              <a:rPr lang="ko-KR" altLang="en-US" sz="1200" b="1" dirty="0"/>
              <a:t>고</a:t>
            </a:r>
          </a:p>
        </p:txBody>
      </p:sp>
      <p:sp>
        <p:nvSpPr>
          <p:cNvPr id="55" name="직사각형 54"/>
          <p:cNvSpPr/>
          <p:nvPr/>
        </p:nvSpPr>
        <p:spPr>
          <a:xfrm>
            <a:off x="6732240" y="4514636"/>
            <a:ext cx="118013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smtClean="0"/>
              <a:t> </a:t>
            </a:r>
            <a:r>
              <a:rPr lang="en-US" altLang="ko-KR" sz="1200" dirty="0" smtClean="0"/>
              <a:t>- </a:t>
            </a:r>
            <a:r>
              <a:rPr lang="ko-KR" altLang="en-US" sz="1200" dirty="0" smtClean="0"/>
              <a:t>재고량 입력</a:t>
            </a:r>
            <a:endParaRPr lang="ko-KR" altLang="en-US" sz="1200" dirty="0"/>
          </a:p>
        </p:txBody>
      </p:sp>
      <p:pic>
        <p:nvPicPr>
          <p:cNvPr id="45069" name="Picture 1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999873"/>
            <a:ext cx="4410040" cy="43010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4" name="타원 33"/>
          <p:cNvSpPr/>
          <p:nvPr/>
        </p:nvSpPr>
        <p:spPr>
          <a:xfrm>
            <a:off x="3707904" y="3101468"/>
            <a:ext cx="216024" cy="2520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3812471" y="3341595"/>
            <a:ext cx="723525" cy="2314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/>
          <p:cNvSpPr/>
          <p:nvPr/>
        </p:nvSpPr>
        <p:spPr>
          <a:xfrm>
            <a:off x="3218292" y="5679776"/>
            <a:ext cx="216024" cy="2520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3322860" y="5919903"/>
            <a:ext cx="673076" cy="3260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4211960" y="5691677"/>
            <a:ext cx="216024" cy="2520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3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4316528" y="5931804"/>
            <a:ext cx="673076" cy="3260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/>
          <p:cNvSpPr/>
          <p:nvPr/>
        </p:nvSpPr>
        <p:spPr>
          <a:xfrm>
            <a:off x="4885036" y="5693754"/>
            <a:ext cx="216024" cy="2520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4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4989604" y="5933881"/>
            <a:ext cx="673076" cy="3260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/>
          <p:cNvSpPr/>
          <p:nvPr/>
        </p:nvSpPr>
        <p:spPr>
          <a:xfrm>
            <a:off x="2966007" y="68775"/>
            <a:ext cx="311816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800" b="1" spc="-150" dirty="0" smtClean="0">
                <a:solidFill>
                  <a:schemeClr val="bg1"/>
                </a:solidFill>
              </a:rPr>
              <a:t>프로젝트 화면 구성</a:t>
            </a:r>
            <a:endParaRPr lang="ko-KR" altLang="en-US" sz="2800" b="1" spc="-150" dirty="0">
              <a:solidFill>
                <a:schemeClr val="bg1"/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7844794" y="629"/>
            <a:ext cx="12992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</a:t>
            </a:r>
            <a:r>
              <a:rPr lang="en-US" altLang="ko-K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</a:t>
            </a:r>
            <a:r>
              <a:rPr lang="en-US" altLang="ko-KR" sz="3600" b="1" dirty="0" smtClean="0">
                <a:solidFill>
                  <a:srgbClr val="0100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</a:t>
            </a:r>
            <a:r>
              <a:rPr lang="en-US" altLang="ko-K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</a:t>
            </a:r>
            <a:endParaRPr lang="ko-KR" alt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7373154" y="948416"/>
            <a:ext cx="7008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dirty="0" smtClean="0"/>
              <a:t>나 인엽</a:t>
            </a:r>
            <a:endParaRPr lang="ko-KR" altLang="en-US" sz="1200" dirty="0"/>
          </a:p>
        </p:txBody>
      </p:sp>
      <p:sp>
        <p:nvSpPr>
          <p:cNvPr id="60" name="직사각형 59"/>
          <p:cNvSpPr/>
          <p:nvPr/>
        </p:nvSpPr>
        <p:spPr>
          <a:xfrm>
            <a:off x="7113581" y="1296573"/>
            <a:ext cx="120417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dirty="0" smtClean="0"/>
              <a:t>2019 / 11 / 18</a:t>
            </a:r>
            <a:endParaRPr lang="ko-KR" altLang="en-US" sz="1200" dirty="0"/>
          </a:p>
        </p:txBody>
      </p:sp>
      <p:pic>
        <p:nvPicPr>
          <p:cNvPr id="45102" name="Picture 46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585" y="2138372"/>
            <a:ext cx="5772150" cy="42429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3" name="직사각형 72"/>
          <p:cNvSpPr/>
          <p:nvPr/>
        </p:nvSpPr>
        <p:spPr>
          <a:xfrm>
            <a:off x="3864392" y="3017461"/>
            <a:ext cx="1192614" cy="16420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/>
          <p:cNvSpPr/>
          <p:nvPr/>
        </p:nvSpPr>
        <p:spPr>
          <a:xfrm>
            <a:off x="3788192" y="3228326"/>
            <a:ext cx="1192614" cy="1806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/>
          <p:cNvSpPr/>
          <p:nvPr/>
        </p:nvSpPr>
        <p:spPr>
          <a:xfrm>
            <a:off x="3788192" y="3447401"/>
            <a:ext cx="1192614" cy="1806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/>
          <p:cNvSpPr/>
          <p:nvPr/>
        </p:nvSpPr>
        <p:spPr>
          <a:xfrm>
            <a:off x="3778541" y="3666126"/>
            <a:ext cx="1192614" cy="1806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/>
          <p:cNvSpPr/>
          <p:nvPr/>
        </p:nvSpPr>
        <p:spPr>
          <a:xfrm>
            <a:off x="3546184" y="4019905"/>
            <a:ext cx="1400289" cy="1806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/>
          <p:cNvSpPr/>
          <p:nvPr/>
        </p:nvSpPr>
        <p:spPr>
          <a:xfrm>
            <a:off x="1384598" y="5902287"/>
            <a:ext cx="288032" cy="1806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직사각형 65"/>
          <p:cNvSpPr/>
          <p:nvPr/>
        </p:nvSpPr>
        <p:spPr>
          <a:xfrm>
            <a:off x="1036657" y="5905153"/>
            <a:ext cx="301432" cy="16022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/>
          <p:cNvSpPr/>
          <p:nvPr/>
        </p:nvSpPr>
        <p:spPr>
          <a:xfrm>
            <a:off x="1045118" y="4653136"/>
            <a:ext cx="4947991" cy="115265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4980806" y="3222062"/>
            <a:ext cx="216024" cy="18657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9" name="타원 38"/>
          <p:cNvSpPr/>
          <p:nvPr/>
        </p:nvSpPr>
        <p:spPr>
          <a:xfrm>
            <a:off x="5002868" y="3447401"/>
            <a:ext cx="196385" cy="2082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3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41" name="타원 40"/>
          <p:cNvSpPr/>
          <p:nvPr/>
        </p:nvSpPr>
        <p:spPr>
          <a:xfrm>
            <a:off x="5004462" y="3666126"/>
            <a:ext cx="178532" cy="2082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4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42" name="타원 41"/>
          <p:cNvSpPr/>
          <p:nvPr/>
        </p:nvSpPr>
        <p:spPr>
          <a:xfrm>
            <a:off x="3689275" y="4224348"/>
            <a:ext cx="178532" cy="2082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5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43" name="타원 42"/>
          <p:cNvSpPr/>
          <p:nvPr/>
        </p:nvSpPr>
        <p:spPr>
          <a:xfrm>
            <a:off x="1439652" y="4941168"/>
            <a:ext cx="216024" cy="2520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6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50" name="타원 49"/>
          <p:cNvSpPr/>
          <p:nvPr/>
        </p:nvSpPr>
        <p:spPr>
          <a:xfrm>
            <a:off x="5109987" y="2994696"/>
            <a:ext cx="178532" cy="2082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68" name="타원 67"/>
          <p:cNvSpPr/>
          <p:nvPr/>
        </p:nvSpPr>
        <p:spPr>
          <a:xfrm>
            <a:off x="1439652" y="6097444"/>
            <a:ext cx="216024" cy="2520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8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44" name="타원 43"/>
          <p:cNvSpPr/>
          <p:nvPr/>
        </p:nvSpPr>
        <p:spPr>
          <a:xfrm>
            <a:off x="1067813" y="6096554"/>
            <a:ext cx="216024" cy="2520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7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6777560" y="5109301"/>
            <a:ext cx="191751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/>
              <a:t>5</a:t>
            </a:r>
            <a:r>
              <a:rPr lang="en-US" altLang="ko-KR" sz="1200" b="1" dirty="0" smtClean="0"/>
              <a:t>. </a:t>
            </a:r>
            <a:r>
              <a:rPr lang="ko-KR" altLang="en-US" sz="1200" b="1" dirty="0" smtClean="0"/>
              <a:t>프로일 사진 파일 선택</a:t>
            </a:r>
            <a:endParaRPr lang="ko-KR" altLang="en-US" sz="1200" b="1" dirty="0"/>
          </a:p>
        </p:txBody>
      </p:sp>
      <p:sp>
        <p:nvSpPr>
          <p:cNvPr id="70" name="직사각형 69"/>
          <p:cNvSpPr/>
          <p:nvPr/>
        </p:nvSpPr>
        <p:spPr>
          <a:xfrm>
            <a:off x="6777560" y="5366238"/>
            <a:ext cx="154241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smtClean="0"/>
              <a:t> </a:t>
            </a:r>
            <a:r>
              <a:rPr lang="en-US" altLang="ko-KR" sz="1200" dirty="0" smtClean="0"/>
              <a:t>- </a:t>
            </a:r>
            <a:r>
              <a:rPr lang="ko-KR" altLang="en-US" sz="1200" dirty="0" smtClean="0"/>
              <a:t>이미지 파일 선택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92670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06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graphicFrame>
        <p:nvGraphicFramePr>
          <p:cNvPr id="26" name="개체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2584882"/>
              </p:ext>
            </p:extLst>
          </p:nvPr>
        </p:nvGraphicFramePr>
        <p:xfrm>
          <a:off x="323850" y="836712"/>
          <a:ext cx="8497888" cy="59336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108" name="워크시트" r:id="rId5" imgW="5533871" imgH="3371932" progId="Excel.Sheet.12">
                  <p:embed/>
                </p:oleObj>
              </mc:Choice>
              <mc:Fallback>
                <p:oleObj name="워크시트" r:id="rId5" imgW="5533871" imgH="3371932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23850" y="836712"/>
                        <a:ext cx="8497888" cy="593368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2" name="직선 연결선 31"/>
          <p:cNvCxnSpPr/>
          <p:nvPr/>
        </p:nvCxnSpPr>
        <p:spPr>
          <a:xfrm>
            <a:off x="396456" y="549466"/>
            <a:ext cx="8280000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43000">
                  <a:srgbClr val="FFFF00"/>
                </a:gs>
                <a:gs pos="100000">
                  <a:srgbClr val="999966"/>
                </a:gs>
                <a:gs pos="71000">
                  <a:schemeClr val="bg1">
                    <a:lumMod val="65000"/>
                  </a:schemeClr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187624" y="930206"/>
            <a:ext cx="18722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/>
              <a:t>nULL </a:t>
            </a:r>
            <a:r>
              <a:rPr lang="ko-KR" altLang="en-US" sz="1400" b="1" dirty="0" smtClean="0"/>
              <a:t>프로젝트</a:t>
            </a:r>
            <a:endParaRPr lang="ko-KR" altLang="en-US" sz="1400" b="1" dirty="0"/>
          </a:p>
        </p:txBody>
      </p:sp>
      <p:sp>
        <p:nvSpPr>
          <p:cNvPr id="5" name="직사각형 4"/>
          <p:cNvSpPr/>
          <p:nvPr/>
        </p:nvSpPr>
        <p:spPr>
          <a:xfrm>
            <a:off x="4002382" y="930206"/>
            <a:ext cx="168661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dirty="0" smtClean="0"/>
              <a:t>NP-AM-PRODUCT-02</a:t>
            </a:r>
            <a:endParaRPr lang="ko-KR" altLang="en-US" sz="1200" dirty="0"/>
          </a:p>
        </p:txBody>
      </p:sp>
      <p:sp>
        <p:nvSpPr>
          <p:cNvPr id="6" name="직사각형 5"/>
          <p:cNvSpPr/>
          <p:nvPr/>
        </p:nvSpPr>
        <p:spPr>
          <a:xfrm>
            <a:off x="4069166" y="1268760"/>
            <a:ext cx="149906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dirty="0" smtClean="0"/>
              <a:t>PRODUCT-ADD-02</a:t>
            </a:r>
            <a:endParaRPr lang="ko-KR" altLang="en-US" sz="1200" dirty="0"/>
          </a:p>
        </p:txBody>
      </p:sp>
      <p:sp>
        <p:nvSpPr>
          <p:cNvPr id="49" name="직사각형 48"/>
          <p:cNvSpPr/>
          <p:nvPr/>
        </p:nvSpPr>
        <p:spPr>
          <a:xfrm>
            <a:off x="1403648" y="1628800"/>
            <a:ext cx="188705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smtClean="0"/>
              <a:t>관리자 상품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추가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페이지</a:t>
            </a:r>
            <a:endParaRPr lang="ko-KR" altLang="en-US" sz="1200" b="1" dirty="0"/>
          </a:p>
        </p:txBody>
      </p:sp>
      <p:sp>
        <p:nvSpPr>
          <p:cNvPr id="27" name="직사각형 26"/>
          <p:cNvSpPr/>
          <p:nvPr/>
        </p:nvSpPr>
        <p:spPr>
          <a:xfrm>
            <a:off x="6732240" y="2286916"/>
            <a:ext cx="140134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/>
              <a:t>6</a:t>
            </a:r>
            <a:r>
              <a:rPr lang="en-US" altLang="ko-KR" sz="1200" b="1" dirty="0" smtClean="0"/>
              <a:t>. </a:t>
            </a:r>
            <a:r>
              <a:rPr lang="ko-KR" altLang="en-US" sz="1200" b="1" dirty="0" smtClean="0"/>
              <a:t>상품 상세 설명</a:t>
            </a:r>
            <a:endParaRPr lang="ko-KR" altLang="en-US" sz="1200" b="1" dirty="0"/>
          </a:p>
        </p:txBody>
      </p:sp>
      <p:sp>
        <p:nvSpPr>
          <p:cNvPr id="28" name="직사각형 27"/>
          <p:cNvSpPr/>
          <p:nvPr/>
        </p:nvSpPr>
        <p:spPr>
          <a:xfrm>
            <a:off x="6732240" y="2543853"/>
            <a:ext cx="175080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smtClean="0"/>
              <a:t> </a:t>
            </a:r>
            <a:r>
              <a:rPr lang="en-US" altLang="ko-KR" sz="1200" dirty="0" smtClean="0"/>
              <a:t>- </a:t>
            </a:r>
            <a:r>
              <a:rPr lang="ko-KR" altLang="en-US" sz="1200" dirty="0" smtClean="0"/>
              <a:t>상품 상세 설명 입력</a:t>
            </a:r>
            <a:endParaRPr lang="ko-KR" altLang="en-US" sz="1200" dirty="0"/>
          </a:p>
        </p:txBody>
      </p:sp>
      <p:sp>
        <p:nvSpPr>
          <p:cNvPr id="40" name="TextBox 39"/>
          <p:cNvSpPr txBox="1"/>
          <p:nvPr/>
        </p:nvSpPr>
        <p:spPr>
          <a:xfrm>
            <a:off x="1115616" y="1270695"/>
            <a:ext cx="18722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ADMIN(PRODUCT)</a:t>
            </a:r>
            <a:endParaRPr lang="ko-KR" altLang="en-US" sz="1200" dirty="0"/>
          </a:p>
        </p:txBody>
      </p:sp>
      <p:sp>
        <p:nvSpPr>
          <p:cNvPr id="48" name="직사각형 47"/>
          <p:cNvSpPr/>
          <p:nvPr/>
        </p:nvSpPr>
        <p:spPr>
          <a:xfrm>
            <a:off x="6732240" y="2942983"/>
            <a:ext cx="67678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 smtClean="0"/>
              <a:t>7. </a:t>
            </a:r>
            <a:r>
              <a:rPr lang="ko-KR" altLang="en-US" sz="1200" b="1" dirty="0" smtClean="0"/>
              <a:t>등록</a:t>
            </a:r>
            <a:endParaRPr lang="ko-KR" altLang="en-US" sz="1200" b="1" dirty="0"/>
          </a:p>
        </p:txBody>
      </p:sp>
      <p:sp>
        <p:nvSpPr>
          <p:cNvPr id="51" name="직사각형 50"/>
          <p:cNvSpPr/>
          <p:nvPr/>
        </p:nvSpPr>
        <p:spPr>
          <a:xfrm>
            <a:off x="6732240" y="3199920"/>
            <a:ext cx="154241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 smtClean="0"/>
              <a:t> - </a:t>
            </a:r>
            <a:r>
              <a:rPr lang="ko-KR" altLang="en-US" sz="1200" dirty="0" smtClean="0"/>
              <a:t>상품 리스트 이동</a:t>
            </a:r>
            <a:endParaRPr lang="ko-KR" altLang="en-US" sz="1200" dirty="0"/>
          </a:p>
        </p:txBody>
      </p:sp>
      <p:sp>
        <p:nvSpPr>
          <p:cNvPr id="52" name="직사각형 51"/>
          <p:cNvSpPr/>
          <p:nvPr/>
        </p:nvSpPr>
        <p:spPr>
          <a:xfrm>
            <a:off x="6732240" y="3705010"/>
            <a:ext cx="67678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 smtClean="0"/>
              <a:t>8. </a:t>
            </a:r>
            <a:r>
              <a:rPr lang="ko-KR" altLang="en-US" sz="1200" b="1" dirty="0" smtClean="0"/>
              <a:t>취</a:t>
            </a:r>
            <a:r>
              <a:rPr lang="ko-KR" altLang="en-US" sz="1200" b="1" dirty="0"/>
              <a:t>소</a:t>
            </a:r>
          </a:p>
        </p:txBody>
      </p:sp>
      <p:sp>
        <p:nvSpPr>
          <p:cNvPr id="53" name="직사각형 52"/>
          <p:cNvSpPr/>
          <p:nvPr/>
        </p:nvSpPr>
        <p:spPr>
          <a:xfrm>
            <a:off x="6732240" y="3961947"/>
            <a:ext cx="154241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smtClean="0"/>
              <a:t> </a:t>
            </a:r>
            <a:r>
              <a:rPr lang="en-US" altLang="ko-KR" sz="1200" dirty="0" smtClean="0"/>
              <a:t>- </a:t>
            </a:r>
            <a:r>
              <a:rPr lang="ko-KR" altLang="en-US" sz="1200" dirty="0" smtClean="0"/>
              <a:t>상품 리스트 이동</a:t>
            </a:r>
            <a:endParaRPr lang="ko-KR" altLang="en-US" sz="1200" dirty="0"/>
          </a:p>
        </p:txBody>
      </p:sp>
      <p:sp>
        <p:nvSpPr>
          <p:cNvPr id="34" name="타원 33"/>
          <p:cNvSpPr/>
          <p:nvPr/>
        </p:nvSpPr>
        <p:spPr>
          <a:xfrm>
            <a:off x="3707904" y="3101468"/>
            <a:ext cx="216024" cy="2520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3812471" y="3341595"/>
            <a:ext cx="723525" cy="2314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/>
          <p:cNvSpPr/>
          <p:nvPr/>
        </p:nvSpPr>
        <p:spPr>
          <a:xfrm>
            <a:off x="3218292" y="5679776"/>
            <a:ext cx="216024" cy="2520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3322860" y="5919903"/>
            <a:ext cx="673076" cy="3260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4211960" y="5691677"/>
            <a:ext cx="216024" cy="2520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3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4316528" y="5931804"/>
            <a:ext cx="673076" cy="3260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/>
          <p:cNvSpPr/>
          <p:nvPr/>
        </p:nvSpPr>
        <p:spPr>
          <a:xfrm>
            <a:off x="4885036" y="5693754"/>
            <a:ext cx="216024" cy="2520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4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4989604" y="5933881"/>
            <a:ext cx="673076" cy="3260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/>
          <p:cNvSpPr/>
          <p:nvPr/>
        </p:nvSpPr>
        <p:spPr>
          <a:xfrm>
            <a:off x="2966007" y="68775"/>
            <a:ext cx="311816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800" b="1" spc="-150" dirty="0" smtClean="0">
                <a:solidFill>
                  <a:schemeClr val="bg1"/>
                </a:solidFill>
              </a:rPr>
              <a:t>프로젝트 화면 구성</a:t>
            </a:r>
            <a:endParaRPr lang="ko-KR" altLang="en-US" sz="2800" b="1" spc="-150" dirty="0">
              <a:solidFill>
                <a:schemeClr val="bg1"/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7844794" y="629"/>
            <a:ext cx="12992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</a:t>
            </a:r>
            <a:r>
              <a:rPr lang="en-US" altLang="ko-K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</a:t>
            </a:r>
            <a:r>
              <a:rPr lang="en-US" altLang="ko-KR" sz="3600" b="1" dirty="0" smtClean="0">
                <a:solidFill>
                  <a:srgbClr val="0100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</a:t>
            </a:r>
            <a:r>
              <a:rPr lang="en-US" altLang="ko-K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</a:t>
            </a:r>
            <a:endParaRPr lang="ko-KR" alt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7373154" y="948416"/>
            <a:ext cx="7008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dirty="0" smtClean="0"/>
              <a:t>나 인엽</a:t>
            </a:r>
            <a:endParaRPr lang="ko-KR" altLang="en-US" sz="1200" dirty="0"/>
          </a:p>
        </p:txBody>
      </p:sp>
      <p:sp>
        <p:nvSpPr>
          <p:cNvPr id="60" name="직사각형 59"/>
          <p:cNvSpPr/>
          <p:nvPr/>
        </p:nvSpPr>
        <p:spPr>
          <a:xfrm>
            <a:off x="7113581" y="1296573"/>
            <a:ext cx="120417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dirty="0" smtClean="0"/>
              <a:t>2019 / 11 / 18</a:t>
            </a:r>
            <a:endParaRPr lang="ko-KR" altLang="en-US" sz="1200" dirty="0"/>
          </a:p>
        </p:txBody>
      </p:sp>
      <p:pic>
        <p:nvPicPr>
          <p:cNvPr id="45102" name="Picture 4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585" y="2425415"/>
            <a:ext cx="5772150" cy="3942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3" name="직사각형 72"/>
          <p:cNvSpPr/>
          <p:nvPr/>
        </p:nvSpPr>
        <p:spPr>
          <a:xfrm>
            <a:off x="3883442" y="3228326"/>
            <a:ext cx="1192614" cy="1806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/>
          <p:cNvSpPr/>
          <p:nvPr/>
        </p:nvSpPr>
        <p:spPr>
          <a:xfrm>
            <a:off x="3788192" y="3437876"/>
            <a:ext cx="1192614" cy="1806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/>
          <p:cNvSpPr/>
          <p:nvPr/>
        </p:nvSpPr>
        <p:spPr>
          <a:xfrm>
            <a:off x="3788192" y="3637901"/>
            <a:ext cx="1192614" cy="1806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/>
          <p:cNvSpPr/>
          <p:nvPr/>
        </p:nvSpPr>
        <p:spPr>
          <a:xfrm>
            <a:off x="3778541" y="3847101"/>
            <a:ext cx="1192614" cy="1806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/>
          <p:cNvSpPr/>
          <p:nvPr/>
        </p:nvSpPr>
        <p:spPr>
          <a:xfrm>
            <a:off x="3536659" y="4172305"/>
            <a:ext cx="1400289" cy="1806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/>
          <p:cNvSpPr/>
          <p:nvPr/>
        </p:nvSpPr>
        <p:spPr>
          <a:xfrm>
            <a:off x="1403648" y="5938439"/>
            <a:ext cx="288032" cy="1806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직사각형 65"/>
          <p:cNvSpPr/>
          <p:nvPr/>
        </p:nvSpPr>
        <p:spPr>
          <a:xfrm>
            <a:off x="1036657" y="5906667"/>
            <a:ext cx="301432" cy="17624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/>
          <p:cNvSpPr/>
          <p:nvPr/>
        </p:nvSpPr>
        <p:spPr>
          <a:xfrm>
            <a:off x="1051245" y="4745044"/>
            <a:ext cx="4947991" cy="115265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5010862" y="3410564"/>
            <a:ext cx="216024" cy="18657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9" name="타원 38"/>
          <p:cNvSpPr/>
          <p:nvPr/>
        </p:nvSpPr>
        <p:spPr>
          <a:xfrm>
            <a:off x="5002868" y="3624069"/>
            <a:ext cx="196385" cy="2082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3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41" name="타원 40"/>
          <p:cNvSpPr/>
          <p:nvPr/>
        </p:nvSpPr>
        <p:spPr>
          <a:xfrm>
            <a:off x="4994937" y="3818526"/>
            <a:ext cx="178532" cy="2082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4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42" name="타원 41"/>
          <p:cNvSpPr/>
          <p:nvPr/>
        </p:nvSpPr>
        <p:spPr>
          <a:xfrm>
            <a:off x="3689275" y="4367223"/>
            <a:ext cx="178532" cy="2082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5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43" name="타원 42"/>
          <p:cNvSpPr/>
          <p:nvPr/>
        </p:nvSpPr>
        <p:spPr>
          <a:xfrm>
            <a:off x="1439652" y="4941168"/>
            <a:ext cx="216024" cy="2520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6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50" name="타원 49"/>
          <p:cNvSpPr/>
          <p:nvPr/>
        </p:nvSpPr>
        <p:spPr>
          <a:xfrm>
            <a:off x="5088498" y="3216070"/>
            <a:ext cx="178532" cy="2082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68" name="타원 67"/>
          <p:cNvSpPr/>
          <p:nvPr/>
        </p:nvSpPr>
        <p:spPr>
          <a:xfrm>
            <a:off x="1439652" y="6097444"/>
            <a:ext cx="216024" cy="2520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8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44" name="타원 43"/>
          <p:cNvSpPr/>
          <p:nvPr/>
        </p:nvSpPr>
        <p:spPr>
          <a:xfrm>
            <a:off x="1077338" y="6115604"/>
            <a:ext cx="216024" cy="2520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7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2175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06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graphicFrame>
        <p:nvGraphicFramePr>
          <p:cNvPr id="26" name="개체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21982569"/>
              </p:ext>
            </p:extLst>
          </p:nvPr>
        </p:nvGraphicFramePr>
        <p:xfrm>
          <a:off x="323850" y="909638"/>
          <a:ext cx="8497888" cy="5573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129" name="워크시트" r:id="rId5" imgW="5533871" imgH="3371932" progId="Excel.Sheet.12">
                  <p:embed/>
                </p:oleObj>
              </mc:Choice>
              <mc:Fallback>
                <p:oleObj name="워크시트" r:id="rId5" imgW="5533871" imgH="3371932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23850" y="909638"/>
                        <a:ext cx="8497888" cy="55737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2" name="직선 연결선 31"/>
          <p:cNvCxnSpPr/>
          <p:nvPr/>
        </p:nvCxnSpPr>
        <p:spPr>
          <a:xfrm>
            <a:off x="396456" y="549466"/>
            <a:ext cx="8280000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43000">
                  <a:srgbClr val="FFFF00"/>
                </a:gs>
                <a:gs pos="100000">
                  <a:srgbClr val="999966"/>
                </a:gs>
                <a:gs pos="71000">
                  <a:schemeClr val="bg1">
                    <a:lumMod val="65000"/>
                  </a:schemeClr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187624" y="930206"/>
            <a:ext cx="18722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/>
              <a:t>nULL </a:t>
            </a:r>
            <a:r>
              <a:rPr lang="ko-KR" altLang="en-US" sz="1400" b="1" dirty="0" smtClean="0"/>
              <a:t>프로젝트</a:t>
            </a:r>
            <a:endParaRPr lang="ko-KR" altLang="en-US" sz="1400" b="1" dirty="0"/>
          </a:p>
        </p:txBody>
      </p:sp>
      <p:sp>
        <p:nvSpPr>
          <p:cNvPr id="5" name="직사각형 4"/>
          <p:cNvSpPr/>
          <p:nvPr/>
        </p:nvSpPr>
        <p:spPr>
          <a:xfrm>
            <a:off x="4002382" y="930206"/>
            <a:ext cx="168661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dirty="0" smtClean="0"/>
              <a:t>NP-AM-PRODUCT-03</a:t>
            </a:r>
            <a:endParaRPr lang="ko-KR" altLang="en-US" sz="1200" dirty="0"/>
          </a:p>
        </p:txBody>
      </p:sp>
      <p:sp>
        <p:nvSpPr>
          <p:cNvPr id="6" name="직사각형 5"/>
          <p:cNvSpPr/>
          <p:nvPr/>
        </p:nvSpPr>
        <p:spPr>
          <a:xfrm>
            <a:off x="3991902" y="1268760"/>
            <a:ext cx="165359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dirty="0" smtClean="0"/>
              <a:t>PRODUCT-DETAIL-01</a:t>
            </a:r>
            <a:endParaRPr lang="ko-KR" altLang="en-US" sz="1200" dirty="0"/>
          </a:p>
        </p:txBody>
      </p:sp>
      <p:sp>
        <p:nvSpPr>
          <p:cNvPr id="49" name="직사각형 48"/>
          <p:cNvSpPr/>
          <p:nvPr/>
        </p:nvSpPr>
        <p:spPr>
          <a:xfrm>
            <a:off x="1403648" y="1628800"/>
            <a:ext cx="188705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smtClean="0"/>
              <a:t>관리자 상품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상세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페이지</a:t>
            </a:r>
            <a:endParaRPr lang="ko-KR" altLang="en-US" sz="1200" b="1" dirty="0"/>
          </a:p>
        </p:txBody>
      </p:sp>
      <p:sp>
        <p:nvSpPr>
          <p:cNvPr id="40" name="TextBox 39"/>
          <p:cNvSpPr txBox="1"/>
          <p:nvPr/>
        </p:nvSpPr>
        <p:spPr>
          <a:xfrm>
            <a:off x="1115616" y="1270695"/>
            <a:ext cx="18722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ADMIN(PRODUCT)</a:t>
            </a:r>
            <a:endParaRPr lang="ko-KR" altLang="en-US" sz="1200" dirty="0"/>
          </a:p>
        </p:txBody>
      </p:sp>
      <p:sp>
        <p:nvSpPr>
          <p:cNvPr id="48" name="직사각형 47"/>
          <p:cNvSpPr/>
          <p:nvPr/>
        </p:nvSpPr>
        <p:spPr>
          <a:xfrm>
            <a:off x="6732240" y="2564904"/>
            <a:ext cx="67678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/>
              <a:t>1</a:t>
            </a:r>
            <a:r>
              <a:rPr lang="en-US" altLang="ko-KR" sz="1200" b="1" dirty="0" smtClean="0"/>
              <a:t>. </a:t>
            </a:r>
            <a:r>
              <a:rPr lang="ko-KR" altLang="en-US" sz="1200" b="1" dirty="0" smtClean="0"/>
              <a:t>수정</a:t>
            </a:r>
            <a:endParaRPr lang="ko-KR" altLang="en-US" sz="1200" b="1" dirty="0"/>
          </a:p>
        </p:txBody>
      </p:sp>
      <p:sp>
        <p:nvSpPr>
          <p:cNvPr id="51" name="직사각형 50"/>
          <p:cNvSpPr/>
          <p:nvPr/>
        </p:nvSpPr>
        <p:spPr>
          <a:xfrm>
            <a:off x="6732240" y="2821841"/>
            <a:ext cx="190468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smtClean="0"/>
              <a:t> </a:t>
            </a:r>
            <a:r>
              <a:rPr lang="en-US" altLang="ko-KR" sz="1200" dirty="0" smtClean="0"/>
              <a:t>- </a:t>
            </a:r>
            <a:r>
              <a:rPr lang="ko-KR" altLang="en-US" sz="1200" dirty="0" smtClean="0"/>
              <a:t>상품 수정 페이지 이동</a:t>
            </a:r>
            <a:endParaRPr lang="ko-KR" altLang="en-US" sz="1200" dirty="0"/>
          </a:p>
        </p:txBody>
      </p:sp>
      <p:sp>
        <p:nvSpPr>
          <p:cNvPr id="58" name="직사각형 57"/>
          <p:cNvSpPr/>
          <p:nvPr/>
        </p:nvSpPr>
        <p:spPr>
          <a:xfrm>
            <a:off x="6732239" y="3162737"/>
            <a:ext cx="67678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/>
              <a:t>2</a:t>
            </a:r>
            <a:r>
              <a:rPr lang="en-US" altLang="ko-KR" sz="1200" b="1" dirty="0" smtClean="0"/>
              <a:t>. </a:t>
            </a:r>
            <a:r>
              <a:rPr lang="ko-KR" altLang="en-US" sz="1200" b="1" dirty="0" smtClean="0"/>
              <a:t>취</a:t>
            </a:r>
            <a:r>
              <a:rPr lang="ko-KR" altLang="en-US" sz="1200" b="1" dirty="0"/>
              <a:t>소</a:t>
            </a:r>
          </a:p>
        </p:txBody>
      </p:sp>
      <p:sp>
        <p:nvSpPr>
          <p:cNvPr id="59" name="직사각형 58"/>
          <p:cNvSpPr/>
          <p:nvPr/>
        </p:nvSpPr>
        <p:spPr>
          <a:xfrm>
            <a:off x="6732239" y="3419674"/>
            <a:ext cx="169629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smtClean="0"/>
              <a:t> </a:t>
            </a:r>
            <a:r>
              <a:rPr lang="en-US" altLang="ko-KR" sz="1200" dirty="0" smtClean="0"/>
              <a:t>- </a:t>
            </a:r>
            <a:r>
              <a:rPr lang="ko-KR" altLang="en-US" sz="1200" dirty="0" smtClean="0"/>
              <a:t>상품 목록으로 이동</a:t>
            </a:r>
            <a:endParaRPr lang="ko-KR" altLang="en-US" sz="1200" dirty="0"/>
          </a:p>
        </p:txBody>
      </p:sp>
      <p:pic>
        <p:nvPicPr>
          <p:cNvPr id="46093" name="Picture 1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8265" y="1999873"/>
            <a:ext cx="4204322" cy="43768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4" name="타원 33"/>
          <p:cNvSpPr/>
          <p:nvPr/>
        </p:nvSpPr>
        <p:spPr>
          <a:xfrm>
            <a:off x="3707904" y="3029460"/>
            <a:ext cx="216024" cy="2520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3812471" y="3269587"/>
            <a:ext cx="723525" cy="2314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/>
          <p:cNvSpPr/>
          <p:nvPr/>
        </p:nvSpPr>
        <p:spPr>
          <a:xfrm>
            <a:off x="3146284" y="5679776"/>
            <a:ext cx="216024" cy="2520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3250852" y="5919903"/>
            <a:ext cx="673076" cy="3260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3963376" y="5661247"/>
            <a:ext cx="216024" cy="2520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3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3995936" y="5901374"/>
            <a:ext cx="551060" cy="3260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/>
          <p:cNvSpPr/>
          <p:nvPr/>
        </p:nvSpPr>
        <p:spPr>
          <a:xfrm>
            <a:off x="4427984" y="5663324"/>
            <a:ext cx="216024" cy="2520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4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4532552" y="5903451"/>
            <a:ext cx="471496" cy="3260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타원 55"/>
          <p:cNvSpPr/>
          <p:nvPr/>
        </p:nvSpPr>
        <p:spPr>
          <a:xfrm>
            <a:off x="5005705" y="5663324"/>
            <a:ext cx="216024" cy="2520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5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5005705" y="5903451"/>
            <a:ext cx="327814" cy="3260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/>
          <p:cNvSpPr/>
          <p:nvPr/>
        </p:nvSpPr>
        <p:spPr>
          <a:xfrm>
            <a:off x="2966007" y="68775"/>
            <a:ext cx="311816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800" b="1" spc="-150" dirty="0" smtClean="0">
                <a:solidFill>
                  <a:schemeClr val="bg1"/>
                </a:solidFill>
              </a:rPr>
              <a:t>프로젝트 화면 구성</a:t>
            </a:r>
            <a:endParaRPr lang="ko-KR" altLang="en-US" sz="2800" b="1" spc="-150" dirty="0">
              <a:solidFill>
                <a:schemeClr val="bg1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7844794" y="629"/>
            <a:ext cx="12992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</a:t>
            </a:r>
            <a:r>
              <a:rPr lang="en-US" altLang="ko-K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</a:t>
            </a:r>
            <a:r>
              <a:rPr lang="en-US" altLang="ko-KR" sz="3600" b="1" dirty="0" smtClean="0">
                <a:solidFill>
                  <a:srgbClr val="0100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</a:t>
            </a:r>
            <a:r>
              <a:rPr lang="en-US" altLang="ko-K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</a:t>
            </a:r>
            <a:endParaRPr lang="ko-KR" alt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7373154" y="948416"/>
            <a:ext cx="7008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dirty="0" smtClean="0"/>
              <a:t>나 인엽</a:t>
            </a:r>
            <a:endParaRPr lang="ko-KR" altLang="en-US" sz="1200" dirty="0"/>
          </a:p>
        </p:txBody>
      </p:sp>
      <p:sp>
        <p:nvSpPr>
          <p:cNvPr id="64" name="직사각형 63"/>
          <p:cNvSpPr/>
          <p:nvPr/>
        </p:nvSpPr>
        <p:spPr>
          <a:xfrm>
            <a:off x="7113581" y="1296573"/>
            <a:ext cx="120417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dirty="0" smtClean="0"/>
              <a:t>2019 / 11 / 18</a:t>
            </a:r>
            <a:endParaRPr lang="ko-KR" altLang="en-US" sz="1200" dirty="0"/>
          </a:p>
        </p:txBody>
      </p:sp>
      <p:pic>
        <p:nvPicPr>
          <p:cNvPr id="46124" name="Picture 4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927" y="2037789"/>
            <a:ext cx="5876925" cy="43389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3" name="직사각형 72"/>
          <p:cNvSpPr/>
          <p:nvPr/>
        </p:nvSpPr>
        <p:spPr>
          <a:xfrm>
            <a:off x="1092221" y="5779813"/>
            <a:ext cx="311427" cy="1424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/>
          <p:cNvSpPr/>
          <p:nvPr/>
        </p:nvSpPr>
        <p:spPr>
          <a:xfrm>
            <a:off x="1422698" y="5779813"/>
            <a:ext cx="311427" cy="1424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1149524" y="5938953"/>
            <a:ext cx="216024" cy="2520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9" name="타원 38"/>
          <p:cNvSpPr/>
          <p:nvPr/>
        </p:nvSpPr>
        <p:spPr>
          <a:xfrm>
            <a:off x="1470399" y="5937848"/>
            <a:ext cx="216024" cy="2520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2033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5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248" y="2086513"/>
            <a:ext cx="4585207" cy="42627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06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graphicFrame>
        <p:nvGraphicFramePr>
          <p:cNvPr id="26" name="개체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6633826"/>
              </p:ext>
            </p:extLst>
          </p:nvPr>
        </p:nvGraphicFramePr>
        <p:xfrm>
          <a:off x="323850" y="909638"/>
          <a:ext cx="8497888" cy="5573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685" name="워크시트" r:id="rId6" imgW="5533871" imgH="3371932" progId="Excel.Sheet.12">
                  <p:embed/>
                </p:oleObj>
              </mc:Choice>
              <mc:Fallback>
                <p:oleObj name="워크시트" r:id="rId6" imgW="5533871" imgH="3371932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23850" y="909638"/>
                        <a:ext cx="8497888" cy="55737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2" name="직선 연결선 31"/>
          <p:cNvCxnSpPr/>
          <p:nvPr/>
        </p:nvCxnSpPr>
        <p:spPr>
          <a:xfrm>
            <a:off x="396456" y="549466"/>
            <a:ext cx="8280000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43000">
                  <a:srgbClr val="FFFF00"/>
                </a:gs>
                <a:gs pos="100000">
                  <a:srgbClr val="999966"/>
                </a:gs>
                <a:gs pos="71000">
                  <a:schemeClr val="bg1">
                    <a:lumMod val="65000"/>
                  </a:schemeClr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187624" y="930206"/>
            <a:ext cx="18722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/>
              <a:t>nULL </a:t>
            </a:r>
            <a:r>
              <a:rPr lang="ko-KR" altLang="en-US" sz="1400" b="1" dirty="0" smtClean="0"/>
              <a:t>프로젝트</a:t>
            </a:r>
            <a:endParaRPr lang="ko-KR" altLang="en-US" sz="1400" b="1" dirty="0"/>
          </a:p>
        </p:txBody>
      </p:sp>
      <p:sp>
        <p:nvSpPr>
          <p:cNvPr id="5" name="직사각형 4"/>
          <p:cNvSpPr/>
          <p:nvPr/>
        </p:nvSpPr>
        <p:spPr>
          <a:xfrm>
            <a:off x="4002382" y="930206"/>
            <a:ext cx="168661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dirty="0" smtClean="0"/>
              <a:t>NP-AM-PRODUCT-03</a:t>
            </a:r>
            <a:endParaRPr lang="ko-KR" altLang="en-US" sz="1200" dirty="0"/>
          </a:p>
        </p:txBody>
      </p:sp>
      <p:sp>
        <p:nvSpPr>
          <p:cNvPr id="6" name="직사각형 5"/>
          <p:cNvSpPr/>
          <p:nvPr/>
        </p:nvSpPr>
        <p:spPr>
          <a:xfrm>
            <a:off x="3953046" y="1268760"/>
            <a:ext cx="1731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dirty="0" smtClean="0"/>
              <a:t>PRODUCT-UPDATE-02</a:t>
            </a:r>
            <a:endParaRPr lang="ko-KR" altLang="en-US" sz="1200" dirty="0"/>
          </a:p>
        </p:txBody>
      </p:sp>
      <p:sp>
        <p:nvSpPr>
          <p:cNvPr id="49" name="직사각형 48"/>
          <p:cNvSpPr/>
          <p:nvPr/>
        </p:nvSpPr>
        <p:spPr>
          <a:xfrm>
            <a:off x="1403648" y="1628800"/>
            <a:ext cx="188705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smtClean="0"/>
              <a:t>관리자 상품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상세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페이지</a:t>
            </a:r>
            <a:endParaRPr lang="ko-KR" altLang="en-US" sz="1200" b="1" dirty="0"/>
          </a:p>
        </p:txBody>
      </p:sp>
      <p:sp>
        <p:nvSpPr>
          <p:cNvPr id="40" name="TextBox 39"/>
          <p:cNvSpPr txBox="1"/>
          <p:nvPr/>
        </p:nvSpPr>
        <p:spPr>
          <a:xfrm>
            <a:off x="1115616" y="1270695"/>
            <a:ext cx="18722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ADMIN(PRODUCT)</a:t>
            </a:r>
            <a:endParaRPr lang="ko-KR" altLang="en-US" sz="1200" dirty="0"/>
          </a:p>
        </p:txBody>
      </p:sp>
      <p:sp>
        <p:nvSpPr>
          <p:cNvPr id="48" name="직사각형 47"/>
          <p:cNvSpPr/>
          <p:nvPr/>
        </p:nvSpPr>
        <p:spPr>
          <a:xfrm>
            <a:off x="6732240" y="2309125"/>
            <a:ext cx="83067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/>
              <a:t>1</a:t>
            </a:r>
            <a:r>
              <a:rPr lang="en-US" altLang="ko-KR" sz="1200" b="1" dirty="0" smtClean="0"/>
              <a:t>. </a:t>
            </a:r>
            <a:r>
              <a:rPr lang="ko-KR" altLang="en-US" sz="1200" b="1" dirty="0" smtClean="0"/>
              <a:t>상품</a:t>
            </a:r>
            <a:r>
              <a:rPr lang="ko-KR" altLang="en-US" sz="1200" b="1" dirty="0"/>
              <a:t>명</a:t>
            </a:r>
          </a:p>
        </p:txBody>
      </p:sp>
      <p:sp>
        <p:nvSpPr>
          <p:cNvPr id="51" name="직사각형 50"/>
          <p:cNvSpPr/>
          <p:nvPr/>
        </p:nvSpPr>
        <p:spPr>
          <a:xfrm>
            <a:off x="6732240" y="2566062"/>
            <a:ext cx="118013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smtClean="0"/>
              <a:t> </a:t>
            </a:r>
            <a:r>
              <a:rPr lang="en-US" altLang="ko-KR" sz="1200" dirty="0" smtClean="0"/>
              <a:t>- </a:t>
            </a:r>
            <a:r>
              <a:rPr lang="ko-KR" altLang="en-US" sz="1200" dirty="0" smtClean="0"/>
              <a:t>상품명 수정</a:t>
            </a:r>
            <a:endParaRPr lang="ko-KR" altLang="en-US" sz="1200" dirty="0"/>
          </a:p>
        </p:txBody>
      </p:sp>
      <p:sp>
        <p:nvSpPr>
          <p:cNvPr id="58" name="직사각형 57"/>
          <p:cNvSpPr/>
          <p:nvPr/>
        </p:nvSpPr>
        <p:spPr>
          <a:xfrm>
            <a:off x="6732239" y="2906958"/>
            <a:ext cx="67678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/>
              <a:t>2</a:t>
            </a:r>
            <a:r>
              <a:rPr lang="en-US" altLang="ko-KR" sz="1200" b="1" dirty="0" smtClean="0"/>
              <a:t>. </a:t>
            </a:r>
            <a:r>
              <a:rPr lang="ko-KR" altLang="en-US" sz="1200" b="1" dirty="0" smtClean="0"/>
              <a:t>가</a:t>
            </a:r>
            <a:r>
              <a:rPr lang="ko-KR" altLang="en-US" sz="1200" b="1" dirty="0"/>
              <a:t>격</a:t>
            </a:r>
          </a:p>
        </p:txBody>
      </p:sp>
      <p:sp>
        <p:nvSpPr>
          <p:cNvPr id="59" name="직사각형 58"/>
          <p:cNvSpPr/>
          <p:nvPr/>
        </p:nvSpPr>
        <p:spPr>
          <a:xfrm>
            <a:off x="6732239" y="3163895"/>
            <a:ext cx="102624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smtClean="0"/>
              <a:t> </a:t>
            </a:r>
            <a:r>
              <a:rPr lang="en-US" altLang="ko-KR" sz="1200" dirty="0" smtClean="0"/>
              <a:t>- </a:t>
            </a:r>
            <a:r>
              <a:rPr lang="ko-KR" altLang="en-US" sz="1200" dirty="0" smtClean="0"/>
              <a:t>가격 수정</a:t>
            </a:r>
            <a:endParaRPr lang="ko-KR" altLang="en-US" sz="1200" dirty="0"/>
          </a:p>
        </p:txBody>
      </p:sp>
      <p:sp>
        <p:nvSpPr>
          <p:cNvPr id="34" name="타원 33"/>
          <p:cNvSpPr/>
          <p:nvPr/>
        </p:nvSpPr>
        <p:spPr>
          <a:xfrm>
            <a:off x="3707904" y="3029460"/>
            <a:ext cx="216024" cy="2520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3812471" y="3269587"/>
            <a:ext cx="723525" cy="2314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/>
          <p:cNvSpPr/>
          <p:nvPr/>
        </p:nvSpPr>
        <p:spPr>
          <a:xfrm>
            <a:off x="3146284" y="5679776"/>
            <a:ext cx="216024" cy="2520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3250852" y="5919903"/>
            <a:ext cx="673076" cy="3260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3963376" y="5661247"/>
            <a:ext cx="216024" cy="2520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3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3995936" y="5901374"/>
            <a:ext cx="551060" cy="3260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/>
          <p:cNvSpPr/>
          <p:nvPr/>
        </p:nvSpPr>
        <p:spPr>
          <a:xfrm>
            <a:off x="4427984" y="5663324"/>
            <a:ext cx="216024" cy="2520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4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4532552" y="5903451"/>
            <a:ext cx="471496" cy="3260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타원 55"/>
          <p:cNvSpPr/>
          <p:nvPr/>
        </p:nvSpPr>
        <p:spPr>
          <a:xfrm>
            <a:off x="5005705" y="5663324"/>
            <a:ext cx="216024" cy="2520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5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5005705" y="5903451"/>
            <a:ext cx="327814" cy="3260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/>
          <p:cNvSpPr/>
          <p:nvPr/>
        </p:nvSpPr>
        <p:spPr>
          <a:xfrm>
            <a:off x="2966007" y="68775"/>
            <a:ext cx="311816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800" b="1" spc="-150" dirty="0" smtClean="0">
                <a:solidFill>
                  <a:schemeClr val="bg1"/>
                </a:solidFill>
              </a:rPr>
              <a:t>프로젝트 화면 구성</a:t>
            </a:r>
            <a:endParaRPr lang="ko-KR" altLang="en-US" sz="2800" b="1" spc="-150" dirty="0">
              <a:solidFill>
                <a:schemeClr val="bg1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7844794" y="629"/>
            <a:ext cx="12992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</a:t>
            </a:r>
            <a:r>
              <a:rPr lang="en-US" altLang="ko-K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</a:t>
            </a:r>
            <a:r>
              <a:rPr lang="en-US" altLang="ko-KR" sz="3600" b="1" dirty="0" smtClean="0">
                <a:solidFill>
                  <a:srgbClr val="0100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</a:t>
            </a:r>
            <a:r>
              <a:rPr lang="en-US" altLang="ko-K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</a:t>
            </a:r>
            <a:endParaRPr lang="ko-KR" alt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7373154" y="948416"/>
            <a:ext cx="7008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dirty="0" smtClean="0"/>
              <a:t>나 인엽</a:t>
            </a:r>
            <a:endParaRPr lang="ko-KR" altLang="en-US" sz="1200" dirty="0"/>
          </a:p>
        </p:txBody>
      </p:sp>
      <p:sp>
        <p:nvSpPr>
          <p:cNvPr id="64" name="직사각형 63"/>
          <p:cNvSpPr/>
          <p:nvPr/>
        </p:nvSpPr>
        <p:spPr>
          <a:xfrm>
            <a:off x="7113581" y="1296573"/>
            <a:ext cx="120417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dirty="0" smtClean="0"/>
              <a:t>2019 / 11 / 18</a:t>
            </a:r>
            <a:endParaRPr lang="ko-KR" altLang="en-US" sz="1200" dirty="0"/>
          </a:p>
        </p:txBody>
      </p:sp>
      <p:sp>
        <p:nvSpPr>
          <p:cNvPr id="73" name="직사각형 72"/>
          <p:cNvSpPr/>
          <p:nvPr/>
        </p:nvSpPr>
        <p:spPr>
          <a:xfrm>
            <a:off x="1092221" y="5779813"/>
            <a:ext cx="311427" cy="1424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/>
          <p:cNvSpPr/>
          <p:nvPr/>
        </p:nvSpPr>
        <p:spPr>
          <a:xfrm>
            <a:off x="1422698" y="5779813"/>
            <a:ext cx="311427" cy="1424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1149524" y="5938953"/>
            <a:ext cx="216024" cy="2520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9" name="타원 38"/>
          <p:cNvSpPr/>
          <p:nvPr/>
        </p:nvSpPr>
        <p:spPr>
          <a:xfrm>
            <a:off x="1470399" y="5937848"/>
            <a:ext cx="216024" cy="2520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7065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217" y="2104664"/>
            <a:ext cx="4546158" cy="42264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0" name="직사각형 49"/>
          <p:cNvSpPr/>
          <p:nvPr/>
        </p:nvSpPr>
        <p:spPr>
          <a:xfrm>
            <a:off x="1178099" y="5779164"/>
            <a:ext cx="282775" cy="14311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/>
          <p:cNvSpPr/>
          <p:nvPr/>
        </p:nvSpPr>
        <p:spPr>
          <a:xfrm>
            <a:off x="1460874" y="5779164"/>
            <a:ext cx="282775" cy="14311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/>
          <p:cNvSpPr/>
          <p:nvPr/>
        </p:nvSpPr>
        <p:spPr>
          <a:xfrm>
            <a:off x="1734125" y="5779164"/>
            <a:ext cx="282775" cy="14311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/>
          <p:cNvSpPr/>
          <p:nvPr/>
        </p:nvSpPr>
        <p:spPr>
          <a:xfrm>
            <a:off x="3242383" y="3725248"/>
            <a:ext cx="414011" cy="14311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/>
          <p:cNvSpPr/>
          <p:nvPr/>
        </p:nvSpPr>
        <p:spPr>
          <a:xfrm>
            <a:off x="3657377" y="3869096"/>
            <a:ext cx="295669" cy="14311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/>
          <p:cNvSpPr/>
          <p:nvPr/>
        </p:nvSpPr>
        <p:spPr>
          <a:xfrm>
            <a:off x="3418480" y="3150493"/>
            <a:ext cx="976216" cy="14311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직사각형 65"/>
          <p:cNvSpPr/>
          <p:nvPr/>
        </p:nvSpPr>
        <p:spPr>
          <a:xfrm>
            <a:off x="3416263" y="2924944"/>
            <a:ext cx="976216" cy="14311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/>
          <p:cNvSpPr/>
          <p:nvPr/>
        </p:nvSpPr>
        <p:spPr>
          <a:xfrm>
            <a:off x="3484783" y="2703403"/>
            <a:ext cx="976216" cy="14311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/>
          <p:cNvSpPr/>
          <p:nvPr/>
        </p:nvSpPr>
        <p:spPr>
          <a:xfrm>
            <a:off x="3393765" y="3368178"/>
            <a:ext cx="1020734" cy="14311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타원 69"/>
          <p:cNvSpPr/>
          <p:nvPr/>
        </p:nvSpPr>
        <p:spPr>
          <a:xfrm>
            <a:off x="4438984" y="3374994"/>
            <a:ext cx="216024" cy="2520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4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71" name="타원 70"/>
          <p:cNvSpPr/>
          <p:nvPr/>
        </p:nvSpPr>
        <p:spPr>
          <a:xfrm>
            <a:off x="4438984" y="3091764"/>
            <a:ext cx="216024" cy="2520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3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72" name="타원 71"/>
          <p:cNvSpPr/>
          <p:nvPr/>
        </p:nvSpPr>
        <p:spPr>
          <a:xfrm>
            <a:off x="4451284" y="2839736"/>
            <a:ext cx="216024" cy="2520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74" name="타원 73"/>
          <p:cNvSpPr/>
          <p:nvPr/>
        </p:nvSpPr>
        <p:spPr>
          <a:xfrm>
            <a:off x="4503999" y="2522932"/>
            <a:ext cx="216024" cy="2520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42" name="타원 41"/>
          <p:cNvSpPr/>
          <p:nvPr/>
        </p:nvSpPr>
        <p:spPr>
          <a:xfrm>
            <a:off x="2987824" y="3670791"/>
            <a:ext cx="216024" cy="2520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5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43" name="타원 42"/>
          <p:cNvSpPr/>
          <p:nvPr/>
        </p:nvSpPr>
        <p:spPr>
          <a:xfrm>
            <a:off x="3965137" y="3922819"/>
            <a:ext cx="216024" cy="2520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6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69" name="타원 68"/>
          <p:cNvSpPr/>
          <p:nvPr/>
        </p:nvSpPr>
        <p:spPr>
          <a:xfrm>
            <a:off x="1187624" y="5941883"/>
            <a:ext cx="216024" cy="2520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7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44" name="타원 43"/>
          <p:cNvSpPr/>
          <p:nvPr/>
        </p:nvSpPr>
        <p:spPr>
          <a:xfrm>
            <a:off x="1486913" y="5953679"/>
            <a:ext cx="216024" cy="2520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8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41" name="타원 40"/>
          <p:cNvSpPr/>
          <p:nvPr/>
        </p:nvSpPr>
        <p:spPr>
          <a:xfrm>
            <a:off x="1777337" y="5932358"/>
            <a:ext cx="216024" cy="2520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9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6732239" y="3523631"/>
            <a:ext cx="67678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 smtClean="0"/>
              <a:t>3. </a:t>
            </a:r>
            <a:r>
              <a:rPr lang="ko-KR" altLang="en-US" sz="1200" b="1" dirty="0" smtClean="0"/>
              <a:t>원</a:t>
            </a:r>
            <a:r>
              <a:rPr lang="ko-KR" altLang="en-US" sz="1200" b="1" dirty="0"/>
              <a:t>가</a:t>
            </a:r>
          </a:p>
        </p:txBody>
      </p:sp>
      <p:sp>
        <p:nvSpPr>
          <p:cNvPr id="76" name="직사각형 75"/>
          <p:cNvSpPr/>
          <p:nvPr/>
        </p:nvSpPr>
        <p:spPr>
          <a:xfrm>
            <a:off x="6732239" y="3780568"/>
            <a:ext cx="102624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smtClean="0"/>
              <a:t> </a:t>
            </a:r>
            <a:r>
              <a:rPr lang="en-US" altLang="ko-KR" sz="1200" dirty="0" smtClean="0"/>
              <a:t>- </a:t>
            </a:r>
            <a:r>
              <a:rPr lang="ko-KR" altLang="en-US" sz="1200" dirty="0" smtClean="0"/>
              <a:t>원가 수정</a:t>
            </a:r>
            <a:endParaRPr lang="ko-KR" altLang="en-US" sz="1200" dirty="0"/>
          </a:p>
        </p:txBody>
      </p:sp>
      <p:sp>
        <p:nvSpPr>
          <p:cNvPr id="77" name="직사각형 76"/>
          <p:cNvSpPr/>
          <p:nvPr/>
        </p:nvSpPr>
        <p:spPr>
          <a:xfrm>
            <a:off x="6732240" y="4140420"/>
            <a:ext cx="67678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 smtClean="0"/>
              <a:t>4. </a:t>
            </a:r>
            <a:r>
              <a:rPr lang="ko-KR" altLang="en-US" sz="1200" b="1" dirty="0" smtClean="0"/>
              <a:t>재고</a:t>
            </a:r>
            <a:endParaRPr lang="ko-KR" altLang="en-US" sz="1200" b="1" dirty="0"/>
          </a:p>
        </p:txBody>
      </p:sp>
      <p:sp>
        <p:nvSpPr>
          <p:cNvPr id="78" name="직사각형 77"/>
          <p:cNvSpPr/>
          <p:nvPr/>
        </p:nvSpPr>
        <p:spPr>
          <a:xfrm>
            <a:off x="6732240" y="4397357"/>
            <a:ext cx="118013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smtClean="0"/>
              <a:t> </a:t>
            </a:r>
            <a:r>
              <a:rPr lang="en-US" altLang="ko-KR" sz="1200" dirty="0" smtClean="0"/>
              <a:t>- </a:t>
            </a:r>
            <a:r>
              <a:rPr lang="ko-KR" altLang="en-US" sz="1200" dirty="0" smtClean="0"/>
              <a:t>재고량 수정</a:t>
            </a:r>
            <a:endParaRPr lang="ko-KR" altLang="en-US" sz="1200" dirty="0"/>
          </a:p>
        </p:txBody>
      </p:sp>
      <p:sp>
        <p:nvSpPr>
          <p:cNvPr id="79" name="직사각형 78"/>
          <p:cNvSpPr/>
          <p:nvPr/>
        </p:nvSpPr>
        <p:spPr>
          <a:xfrm>
            <a:off x="6732240" y="4849050"/>
            <a:ext cx="98456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 smtClean="0"/>
              <a:t>5. </a:t>
            </a:r>
            <a:r>
              <a:rPr lang="ko-KR" altLang="en-US" sz="1200" b="1" dirty="0" smtClean="0"/>
              <a:t>파일선</a:t>
            </a:r>
            <a:r>
              <a:rPr lang="ko-KR" altLang="en-US" sz="1200" b="1" dirty="0"/>
              <a:t>택</a:t>
            </a:r>
          </a:p>
        </p:txBody>
      </p:sp>
      <p:sp>
        <p:nvSpPr>
          <p:cNvPr id="80" name="직사각형 79"/>
          <p:cNvSpPr/>
          <p:nvPr/>
        </p:nvSpPr>
        <p:spPr>
          <a:xfrm>
            <a:off x="6732240" y="5105987"/>
            <a:ext cx="154241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smtClean="0"/>
              <a:t> </a:t>
            </a:r>
            <a:r>
              <a:rPr lang="en-US" altLang="ko-KR" sz="1200" dirty="0" smtClean="0"/>
              <a:t>- </a:t>
            </a:r>
            <a:r>
              <a:rPr lang="ko-KR" altLang="en-US" sz="1200" dirty="0" smtClean="0"/>
              <a:t>이미지 파일 선택</a:t>
            </a:r>
            <a:endParaRPr lang="ko-KR" altLang="en-US" sz="1200" dirty="0"/>
          </a:p>
        </p:txBody>
      </p:sp>
      <p:sp>
        <p:nvSpPr>
          <p:cNvPr id="81" name="직사각형 80"/>
          <p:cNvSpPr/>
          <p:nvPr/>
        </p:nvSpPr>
        <p:spPr>
          <a:xfrm>
            <a:off x="6732240" y="5528733"/>
            <a:ext cx="67678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 smtClean="0"/>
              <a:t>6. </a:t>
            </a:r>
            <a:r>
              <a:rPr lang="ko-KR" altLang="en-US" sz="1200" b="1" dirty="0" smtClean="0"/>
              <a:t>삭</a:t>
            </a:r>
            <a:r>
              <a:rPr lang="ko-KR" altLang="en-US" sz="1200" b="1" dirty="0"/>
              <a:t>제</a:t>
            </a:r>
          </a:p>
        </p:txBody>
      </p:sp>
      <p:sp>
        <p:nvSpPr>
          <p:cNvPr id="82" name="직사각형 81"/>
          <p:cNvSpPr/>
          <p:nvPr/>
        </p:nvSpPr>
        <p:spPr>
          <a:xfrm>
            <a:off x="6732240" y="5785670"/>
            <a:ext cx="118013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smtClean="0"/>
              <a:t> </a:t>
            </a:r>
            <a:r>
              <a:rPr lang="en-US" altLang="ko-KR" sz="1200" dirty="0" smtClean="0"/>
              <a:t>- </a:t>
            </a:r>
            <a:r>
              <a:rPr lang="ko-KR" altLang="en-US" sz="1200" dirty="0" smtClean="0"/>
              <a:t>이미지 삭제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476202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5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248" y="2086513"/>
            <a:ext cx="4585207" cy="42627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06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graphicFrame>
        <p:nvGraphicFramePr>
          <p:cNvPr id="26" name="개체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50257224"/>
              </p:ext>
            </p:extLst>
          </p:nvPr>
        </p:nvGraphicFramePr>
        <p:xfrm>
          <a:off x="323850" y="909638"/>
          <a:ext cx="8497888" cy="5573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663" name="워크시트" r:id="rId6" imgW="5533871" imgH="3371932" progId="Excel.Sheet.12">
                  <p:embed/>
                </p:oleObj>
              </mc:Choice>
              <mc:Fallback>
                <p:oleObj name="워크시트" r:id="rId6" imgW="5533871" imgH="3371932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23850" y="909638"/>
                        <a:ext cx="8497888" cy="55737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2" name="직선 연결선 31"/>
          <p:cNvCxnSpPr/>
          <p:nvPr/>
        </p:nvCxnSpPr>
        <p:spPr>
          <a:xfrm>
            <a:off x="396456" y="549466"/>
            <a:ext cx="8280000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43000">
                  <a:srgbClr val="FFFF00"/>
                </a:gs>
                <a:gs pos="100000">
                  <a:srgbClr val="999966"/>
                </a:gs>
                <a:gs pos="71000">
                  <a:schemeClr val="bg1">
                    <a:lumMod val="65000"/>
                  </a:schemeClr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187624" y="930206"/>
            <a:ext cx="18722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/>
              <a:t>nULL </a:t>
            </a:r>
            <a:r>
              <a:rPr lang="ko-KR" altLang="en-US" sz="1400" b="1" dirty="0" smtClean="0"/>
              <a:t>프로젝트</a:t>
            </a:r>
            <a:endParaRPr lang="ko-KR" altLang="en-US" sz="1400" b="1" dirty="0"/>
          </a:p>
        </p:txBody>
      </p:sp>
      <p:sp>
        <p:nvSpPr>
          <p:cNvPr id="5" name="직사각형 4"/>
          <p:cNvSpPr/>
          <p:nvPr/>
        </p:nvSpPr>
        <p:spPr>
          <a:xfrm>
            <a:off x="4002382" y="930206"/>
            <a:ext cx="168661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dirty="0" smtClean="0"/>
              <a:t>NP-AM-PRODUCT-03</a:t>
            </a:r>
            <a:endParaRPr lang="ko-KR" altLang="en-US" sz="1200" dirty="0"/>
          </a:p>
        </p:txBody>
      </p:sp>
      <p:sp>
        <p:nvSpPr>
          <p:cNvPr id="6" name="직사각형 5"/>
          <p:cNvSpPr/>
          <p:nvPr/>
        </p:nvSpPr>
        <p:spPr>
          <a:xfrm>
            <a:off x="3953046" y="1268760"/>
            <a:ext cx="1731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dirty="0" smtClean="0"/>
              <a:t>PRODUCT-UPDATE-01</a:t>
            </a:r>
            <a:endParaRPr lang="ko-KR" altLang="en-US" sz="1200" dirty="0"/>
          </a:p>
        </p:txBody>
      </p:sp>
      <p:sp>
        <p:nvSpPr>
          <p:cNvPr id="49" name="직사각형 48"/>
          <p:cNvSpPr/>
          <p:nvPr/>
        </p:nvSpPr>
        <p:spPr>
          <a:xfrm>
            <a:off x="1403648" y="1628800"/>
            <a:ext cx="188705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smtClean="0"/>
              <a:t>관리자 상품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상세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페이지</a:t>
            </a:r>
            <a:endParaRPr lang="ko-KR" altLang="en-US" sz="1200" b="1" dirty="0"/>
          </a:p>
        </p:txBody>
      </p:sp>
      <p:sp>
        <p:nvSpPr>
          <p:cNvPr id="40" name="TextBox 39"/>
          <p:cNvSpPr txBox="1"/>
          <p:nvPr/>
        </p:nvSpPr>
        <p:spPr>
          <a:xfrm>
            <a:off x="1115616" y="1270695"/>
            <a:ext cx="18722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ADMIN(PRODUCT)</a:t>
            </a:r>
            <a:endParaRPr lang="ko-KR" altLang="en-US" sz="1200" dirty="0"/>
          </a:p>
        </p:txBody>
      </p:sp>
      <p:sp>
        <p:nvSpPr>
          <p:cNvPr id="48" name="직사각형 47"/>
          <p:cNvSpPr/>
          <p:nvPr/>
        </p:nvSpPr>
        <p:spPr>
          <a:xfrm>
            <a:off x="6732240" y="2564904"/>
            <a:ext cx="67678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 smtClean="0"/>
              <a:t>7. </a:t>
            </a:r>
            <a:r>
              <a:rPr lang="ko-KR" altLang="en-US" sz="1200" b="1" dirty="0" smtClean="0"/>
              <a:t>수정</a:t>
            </a:r>
            <a:endParaRPr lang="ko-KR" altLang="en-US" sz="1200" b="1" dirty="0"/>
          </a:p>
        </p:txBody>
      </p:sp>
      <p:sp>
        <p:nvSpPr>
          <p:cNvPr id="51" name="직사각형 50"/>
          <p:cNvSpPr/>
          <p:nvPr/>
        </p:nvSpPr>
        <p:spPr>
          <a:xfrm>
            <a:off x="6732240" y="2821841"/>
            <a:ext cx="102624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smtClean="0"/>
              <a:t> </a:t>
            </a:r>
            <a:r>
              <a:rPr lang="en-US" altLang="ko-KR" sz="1200" dirty="0" smtClean="0"/>
              <a:t>- </a:t>
            </a:r>
            <a:r>
              <a:rPr lang="ko-KR" altLang="en-US" sz="1200" dirty="0" smtClean="0"/>
              <a:t>상품 수정</a:t>
            </a:r>
            <a:endParaRPr lang="ko-KR" altLang="en-US" sz="1200" dirty="0"/>
          </a:p>
        </p:txBody>
      </p:sp>
      <p:sp>
        <p:nvSpPr>
          <p:cNvPr id="58" name="직사각형 57"/>
          <p:cNvSpPr/>
          <p:nvPr/>
        </p:nvSpPr>
        <p:spPr>
          <a:xfrm>
            <a:off x="6729535" y="3266360"/>
            <a:ext cx="67678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 smtClean="0"/>
              <a:t>8. </a:t>
            </a:r>
            <a:r>
              <a:rPr lang="ko-KR" altLang="en-US" sz="1200" b="1" dirty="0" smtClean="0"/>
              <a:t>취</a:t>
            </a:r>
            <a:r>
              <a:rPr lang="ko-KR" altLang="en-US" sz="1200" b="1" dirty="0"/>
              <a:t>소</a:t>
            </a:r>
          </a:p>
        </p:txBody>
      </p:sp>
      <p:sp>
        <p:nvSpPr>
          <p:cNvPr id="59" name="직사각형 58"/>
          <p:cNvSpPr/>
          <p:nvPr/>
        </p:nvSpPr>
        <p:spPr>
          <a:xfrm>
            <a:off x="6729535" y="3523297"/>
            <a:ext cx="138852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smtClean="0"/>
              <a:t> </a:t>
            </a:r>
            <a:r>
              <a:rPr lang="en-US" altLang="ko-KR" sz="1200" dirty="0" smtClean="0"/>
              <a:t>- </a:t>
            </a:r>
            <a:r>
              <a:rPr lang="ko-KR" altLang="en-US" sz="1200" dirty="0" smtClean="0"/>
              <a:t>상품 목록 이동</a:t>
            </a:r>
            <a:endParaRPr lang="ko-KR" altLang="en-US" sz="1200" dirty="0"/>
          </a:p>
        </p:txBody>
      </p:sp>
      <p:sp>
        <p:nvSpPr>
          <p:cNvPr id="34" name="타원 33"/>
          <p:cNvSpPr/>
          <p:nvPr/>
        </p:nvSpPr>
        <p:spPr>
          <a:xfrm>
            <a:off x="3707904" y="3029460"/>
            <a:ext cx="216024" cy="2520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3812471" y="3269587"/>
            <a:ext cx="723525" cy="2314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/>
          <p:cNvSpPr/>
          <p:nvPr/>
        </p:nvSpPr>
        <p:spPr>
          <a:xfrm>
            <a:off x="3146284" y="5679776"/>
            <a:ext cx="216024" cy="2520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3250852" y="5919903"/>
            <a:ext cx="673076" cy="3260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3963376" y="5661247"/>
            <a:ext cx="216024" cy="2520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3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3995936" y="5901374"/>
            <a:ext cx="551060" cy="3260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/>
          <p:cNvSpPr/>
          <p:nvPr/>
        </p:nvSpPr>
        <p:spPr>
          <a:xfrm>
            <a:off x="4427984" y="5663324"/>
            <a:ext cx="216024" cy="2520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4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4532552" y="5903451"/>
            <a:ext cx="471496" cy="3260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타원 55"/>
          <p:cNvSpPr/>
          <p:nvPr/>
        </p:nvSpPr>
        <p:spPr>
          <a:xfrm>
            <a:off x="5005705" y="5663324"/>
            <a:ext cx="216024" cy="2520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5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5005705" y="5903451"/>
            <a:ext cx="327814" cy="3260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/>
          <p:cNvSpPr/>
          <p:nvPr/>
        </p:nvSpPr>
        <p:spPr>
          <a:xfrm>
            <a:off x="2966007" y="68775"/>
            <a:ext cx="311816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800" b="1" spc="-150" dirty="0" smtClean="0">
                <a:solidFill>
                  <a:schemeClr val="bg1"/>
                </a:solidFill>
              </a:rPr>
              <a:t>프로젝트 화면 구성</a:t>
            </a:r>
            <a:endParaRPr lang="ko-KR" altLang="en-US" sz="2800" b="1" spc="-150" dirty="0">
              <a:solidFill>
                <a:schemeClr val="bg1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7844794" y="629"/>
            <a:ext cx="12992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</a:t>
            </a:r>
            <a:r>
              <a:rPr lang="en-US" altLang="ko-K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</a:t>
            </a:r>
            <a:r>
              <a:rPr lang="en-US" altLang="ko-KR" sz="3600" b="1" dirty="0" smtClean="0">
                <a:solidFill>
                  <a:srgbClr val="0100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</a:t>
            </a:r>
            <a:r>
              <a:rPr lang="en-US" altLang="ko-K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</a:t>
            </a:r>
            <a:endParaRPr lang="ko-KR" alt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7373154" y="948416"/>
            <a:ext cx="7008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dirty="0" smtClean="0"/>
              <a:t>나 인엽</a:t>
            </a:r>
            <a:endParaRPr lang="ko-KR" altLang="en-US" sz="1200" dirty="0"/>
          </a:p>
        </p:txBody>
      </p:sp>
      <p:sp>
        <p:nvSpPr>
          <p:cNvPr id="64" name="직사각형 63"/>
          <p:cNvSpPr/>
          <p:nvPr/>
        </p:nvSpPr>
        <p:spPr>
          <a:xfrm>
            <a:off x="7113581" y="1296573"/>
            <a:ext cx="120417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dirty="0" smtClean="0"/>
              <a:t>2019 / 11 / 18</a:t>
            </a:r>
            <a:endParaRPr lang="ko-KR" altLang="en-US" sz="1200" dirty="0"/>
          </a:p>
        </p:txBody>
      </p:sp>
      <p:sp>
        <p:nvSpPr>
          <p:cNvPr id="73" name="직사각형 72"/>
          <p:cNvSpPr/>
          <p:nvPr/>
        </p:nvSpPr>
        <p:spPr>
          <a:xfrm>
            <a:off x="1092221" y="5779813"/>
            <a:ext cx="311427" cy="1424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/>
          <p:cNvSpPr/>
          <p:nvPr/>
        </p:nvSpPr>
        <p:spPr>
          <a:xfrm>
            <a:off x="1422698" y="5779813"/>
            <a:ext cx="311427" cy="1424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1149524" y="5938953"/>
            <a:ext cx="216024" cy="2520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9" name="타원 38"/>
          <p:cNvSpPr/>
          <p:nvPr/>
        </p:nvSpPr>
        <p:spPr>
          <a:xfrm>
            <a:off x="1470399" y="5937848"/>
            <a:ext cx="216024" cy="2520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7065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217" y="2104664"/>
            <a:ext cx="4546158" cy="42264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0" name="직사각형 49"/>
          <p:cNvSpPr/>
          <p:nvPr/>
        </p:nvSpPr>
        <p:spPr>
          <a:xfrm>
            <a:off x="1178099" y="5779164"/>
            <a:ext cx="282775" cy="14311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/>
          <p:cNvSpPr/>
          <p:nvPr/>
        </p:nvSpPr>
        <p:spPr>
          <a:xfrm>
            <a:off x="1460874" y="5779164"/>
            <a:ext cx="282775" cy="14311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/>
          <p:cNvSpPr/>
          <p:nvPr/>
        </p:nvSpPr>
        <p:spPr>
          <a:xfrm>
            <a:off x="1734125" y="5779164"/>
            <a:ext cx="282775" cy="14311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/>
          <p:cNvSpPr/>
          <p:nvPr/>
        </p:nvSpPr>
        <p:spPr>
          <a:xfrm>
            <a:off x="3242383" y="3725248"/>
            <a:ext cx="414011" cy="14311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/>
          <p:cNvSpPr/>
          <p:nvPr/>
        </p:nvSpPr>
        <p:spPr>
          <a:xfrm>
            <a:off x="3657377" y="3869096"/>
            <a:ext cx="295669" cy="14311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/>
          <p:cNvSpPr/>
          <p:nvPr/>
        </p:nvSpPr>
        <p:spPr>
          <a:xfrm>
            <a:off x="3418480" y="3150493"/>
            <a:ext cx="976216" cy="14311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직사각형 65"/>
          <p:cNvSpPr/>
          <p:nvPr/>
        </p:nvSpPr>
        <p:spPr>
          <a:xfrm>
            <a:off x="3416263" y="2924944"/>
            <a:ext cx="976216" cy="14311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/>
          <p:cNvSpPr/>
          <p:nvPr/>
        </p:nvSpPr>
        <p:spPr>
          <a:xfrm>
            <a:off x="3484783" y="2703403"/>
            <a:ext cx="976216" cy="14311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/>
          <p:cNvSpPr/>
          <p:nvPr/>
        </p:nvSpPr>
        <p:spPr>
          <a:xfrm>
            <a:off x="3393765" y="3368178"/>
            <a:ext cx="1020734" cy="14311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타원 69"/>
          <p:cNvSpPr/>
          <p:nvPr/>
        </p:nvSpPr>
        <p:spPr>
          <a:xfrm>
            <a:off x="4438984" y="3374994"/>
            <a:ext cx="216024" cy="2520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4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71" name="타원 70"/>
          <p:cNvSpPr/>
          <p:nvPr/>
        </p:nvSpPr>
        <p:spPr>
          <a:xfrm>
            <a:off x="4438984" y="3091764"/>
            <a:ext cx="216024" cy="2520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3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72" name="타원 71"/>
          <p:cNvSpPr/>
          <p:nvPr/>
        </p:nvSpPr>
        <p:spPr>
          <a:xfrm>
            <a:off x="4451284" y="2839736"/>
            <a:ext cx="216024" cy="2520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74" name="타원 73"/>
          <p:cNvSpPr/>
          <p:nvPr/>
        </p:nvSpPr>
        <p:spPr>
          <a:xfrm>
            <a:off x="4503999" y="2522932"/>
            <a:ext cx="216024" cy="2520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42" name="타원 41"/>
          <p:cNvSpPr/>
          <p:nvPr/>
        </p:nvSpPr>
        <p:spPr>
          <a:xfrm>
            <a:off x="2987824" y="3670791"/>
            <a:ext cx="216024" cy="2520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5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43" name="타원 42"/>
          <p:cNvSpPr/>
          <p:nvPr/>
        </p:nvSpPr>
        <p:spPr>
          <a:xfrm>
            <a:off x="3965137" y="3922819"/>
            <a:ext cx="216024" cy="2520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6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69" name="타원 68"/>
          <p:cNvSpPr/>
          <p:nvPr/>
        </p:nvSpPr>
        <p:spPr>
          <a:xfrm>
            <a:off x="1187624" y="5941883"/>
            <a:ext cx="216024" cy="2520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7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44" name="타원 43"/>
          <p:cNvSpPr/>
          <p:nvPr/>
        </p:nvSpPr>
        <p:spPr>
          <a:xfrm>
            <a:off x="1486913" y="5953679"/>
            <a:ext cx="216024" cy="2520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8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41" name="타원 40"/>
          <p:cNvSpPr/>
          <p:nvPr/>
        </p:nvSpPr>
        <p:spPr>
          <a:xfrm>
            <a:off x="1777337" y="5932358"/>
            <a:ext cx="216024" cy="2520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9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6732239" y="4027084"/>
            <a:ext cx="67678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/>
              <a:t>9</a:t>
            </a:r>
            <a:r>
              <a:rPr lang="en-US" altLang="ko-KR" sz="1200" b="1" dirty="0" smtClean="0"/>
              <a:t>. </a:t>
            </a:r>
            <a:r>
              <a:rPr lang="ko-KR" altLang="en-US" sz="1200" b="1" dirty="0" smtClean="0"/>
              <a:t>삭</a:t>
            </a:r>
            <a:r>
              <a:rPr lang="ko-KR" altLang="en-US" sz="1200" b="1" dirty="0"/>
              <a:t>제</a:t>
            </a:r>
          </a:p>
        </p:txBody>
      </p:sp>
      <p:sp>
        <p:nvSpPr>
          <p:cNvPr id="76" name="직사각형 75"/>
          <p:cNvSpPr/>
          <p:nvPr/>
        </p:nvSpPr>
        <p:spPr>
          <a:xfrm>
            <a:off x="6732239" y="4284021"/>
            <a:ext cx="15424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smtClean="0"/>
              <a:t> </a:t>
            </a:r>
            <a:r>
              <a:rPr lang="en-US" altLang="ko-KR" sz="1200" dirty="0" smtClean="0"/>
              <a:t>- </a:t>
            </a:r>
            <a:r>
              <a:rPr lang="ko-KR" altLang="en-US" sz="1200" dirty="0" smtClean="0"/>
              <a:t>상품 삭제</a:t>
            </a:r>
            <a:r>
              <a:rPr lang="en-US" altLang="ko-KR" sz="1200" dirty="0" smtClean="0"/>
              <a:t/>
            </a:r>
            <a:br>
              <a:rPr lang="en-US" altLang="ko-KR" sz="1200" dirty="0" smtClean="0"/>
            </a:br>
            <a:r>
              <a:rPr lang="en-US" altLang="ko-KR" sz="1200" dirty="0" smtClean="0"/>
              <a:t> - </a:t>
            </a:r>
            <a:r>
              <a:rPr lang="ko-KR" altLang="en-US" sz="1200" dirty="0" smtClean="0"/>
              <a:t>상품 리스트 이동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917695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6" name="직선 연결선 35"/>
          <p:cNvCxnSpPr/>
          <p:nvPr/>
        </p:nvCxnSpPr>
        <p:spPr>
          <a:xfrm>
            <a:off x="392826" y="549466"/>
            <a:ext cx="8280000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43000">
                  <a:srgbClr val="FFFF00"/>
                </a:gs>
                <a:gs pos="100000">
                  <a:srgbClr val="999966"/>
                </a:gs>
                <a:gs pos="71000">
                  <a:schemeClr val="bg1">
                    <a:lumMod val="65000"/>
                  </a:schemeClr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7844794" y="629"/>
            <a:ext cx="12992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</a:t>
            </a:r>
            <a:r>
              <a:rPr lang="en-US" altLang="ko-K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</a:t>
            </a:r>
            <a:r>
              <a:rPr lang="en-US" altLang="ko-KR" sz="3600" b="1" dirty="0" smtClean="0">
                <a:solidFill>
                  <a:srgbClr val="0100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</a:t>
            </a:r>
            <a:r>
              <a:rPr lang="en-US" altLang="ko-K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</a:t>
            </a:r>
            <a:endParaRPr lang="ko-KR" alt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359545" y="68775"/>
            <a:ext cx="233108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800" b="1" spc="-150" dirty="0" smtClean="0">
                <a:solidFill>
                  <a:schemeClr val="bg1"/>
                </a:solidFill>
              </a:rPr>
              <a:t>프로젝트 개요</a:t>
            </a:r>
            <a:endParaRPr lang="ko-KR" altLang="en-US" sz="2800" b="1" spc="-15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55576" y="1700808"/>
            <a:ext cx="64807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여행길 떠나기 전 여행지 정보 여행자 후기 궁금하지 않나요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이건 어느 여행 사이트에서 다 </a:t>
            </a:r>
            <a:r>
              <a:rPr lang="ko-KR" altLang="en-US" dirty="0" smtClean="0"/>
              <a:t>가능하지만 </a:t>
            </a:r>
            <a:r>
              <a:rPr lang="ko-KR" altLang="en-US" dirty="0"/>
              <a:t>간단한 후기 등록과 간편한 검색으로 여행후기 확인 외에 여행기념품을 구매 가능한 쇼핑몰 기능도 구현되어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619672" y="5301208"/>
            <a:ext cx="5735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 여행지에서 구매하지 못한 기념품 어디서나 </a:t>
            </a:r>
            <a:r>
              <a:rPr lang="ko-KR" altLang="en-US" dirty="0" smtClean="0"/>
              <a:t>구매가능</a:t>
            </a:r>
            <a:r>
              <a:rPr lang="en-US" altLang="ko-KR" dirty="0"/>
              <a:t>. </a:t>
            </a:r>
          </a:p>
        </p:txBody>
      </p:sp>
      <p:pic>
        <p:nvPicPr>
          <p:cNvPr id="67592" name="Picture 8" descr="여행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638" y="1454082"/>
            <a:ext cx="8312727" cy="5146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415638" y="1454082"/>
            <a:ext cx="8312726" cy="5146589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82241" y="1949884"/>
            <a:ext cx="72008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여행길 떠나기 전 </a:t>
            </a:r>
            <a:r>
              <a:rPr lang="ko-KR" altLang="en-US" sz="2400" b="1" u="sng" dirty="0">
                <a:solidFill>
                  <a:srgbClr val="0070C0"/>
                </a:solidFill>
              </a:rPr>
              <a:t>여행지 </a:t>
            </a:r>
            <a:r>
              <a:rPr lang="ko-KR" altLang="en-US" sz="2400" b="1" u="sng" dirty="0" smtClean="0">
                <a:solidFill>
                  <a:srgbClr val="0070C0"/>
                </a:solidFill>
              </a:rPr>
              <a:t>정보 및 </a:t>
            </a:r>
            <a:r>
              <a:rPr lang="ko-KR" altLang="en-US" sz="2400" b="1" u="sng" dirty="0">
                <a:solidFill>
                  <a:srgbClr val="0070C0"/>
                </a:solidFill>
              </a:rPr>
              <a:t>후기</a:t>
            </a:r>
            <a:r>
              <a:rPr lang="ko-KR" altLang="en-US" sz="2000" b="1" dirty="0">
                <a:solidFill>
                  <a:srgbClr val="0070C0"/>
                </a:solidFill>
              </a:rPr>
              <a:t> </a:t>
            </a:r>
            <a:r>
              <a:rPr lang="ko-KR" altLang="en-US" sz="2000" b="1" dirty="0" smtClean="0"/>
              <a:t>궁금할 때</a:t>
            </a:r>
            <a:endParaRPr lang="en-US" altLang="ko-KR" sz="2000" b="1" dirty="0" smtClean="0"/>
          </a:p>
          <a:p>
            <a:endParaRPr lang="en-US" altLang="ko-KR" sz="2000" b="1" dirty="0"/>
          </a:p>
          <a:p>
            <a:endParaRPr lang="en-US" altLang="ko-KR" sz="2000" b="1" dirty="0"/>
          </a:p>
          <a:p>
            <a:r>
              <a:rPr lang="ko-KR" altLang="en-US" sz="2000" b="1" dirty="0" smtClean="0"/>
              <a:t>여</a:t>
            </a:r>
            <a:r>
              <a:rPr lang="ko-KR" altLang="en-US" sz="2000" b="1" dirty="0"/>
              <a:t>행</a:t>
            </a:r>
            <a:r>
              <a:rPr lang="ko-KR" altLang="en-US" sz="2000" b="1" dirty="0" smtClean="0"/>
              <a:t> 후기와 </a:t>
            </a:r>
            <a:r>
              <a:rPr lang="ko-KR" altLang="en-US" sz="2000" b="1" dirty="0"/>
              <a:t>간편한 검색으로 </a:t>
            </a:r>
            <a:r>
              <a:rPr lang="ko-KR" altLang="en-US" sz="2000" b="1" dirty="0">
                <a:solidFill>
                  <a:srgbClr val="0070C0"/>
                </a:solidFill>
              </a:rPr>
              <a:t>여행후기 </a:t>
            </a:r>
            <a:r>
              <a:rPr lang="ko-KR" altLang="en-US" sz="2000" b="1" dirty="0" smtClean="0">
                <a:solidFill>
                  <a:srgbClr val="0070C0"/>
                </a:solidFill>
              </a:rPr>
              <a:t>확인</a:t>
            </a:r>
            <a:r>
              <a:rPr lang="en-US" altLang="ko-KR" sz="2000" b="1" dirty="0" smtClean="0"/>
              <a:t>, </a:t>
            </a:r>
            <a:r>
              <a:rPr lang="ko-KR" altLang="en-US" sz="2000" b="1" dirty="0" smtClean="0"/>
              <a:t>미처 구매하지</a:t>
            </a:r>
            <a:endParaRPr lang="en-US" altLang="ko-KR" sz="2000" b="1" dirty="0" smtClean="0"/>
          </a:p>
          <a:p>
            <a:endParaRPr lang="en-US" altLang="ko-KR" sz="2000" b="1" dirty="0" smtClean="0"/>
          </a:p>
          <a:p>
            <a:endParaRPr lang="en-US" altLang="ko-KR" sz="2000" b="1" dirty="0"/>
          </a:p>
          <a:p>
            <a:r>
              <a:rPr lang="ko-KR" altLang="en-US" sz="2000" b="1" dirty="0" smtClean="0"/>
              <a:t>못한 </a:t>
            </a:r>
            <a:r>
              <a:rPr lang="ko-KR" altLang="en-US" sz="2000" b="1" dirty="0" smtClean="0">
                <a:solidFill>
                  <a:srgbClr val="0070C0"/>
                </a:solidFill>
              </a:rPr>
              <a:t>여행기념품을 </a:t>
            </a:r>
            <a:r>
              <a:rPr lang="ko-KR" altLang="en-US" sz="2000" b="1" dirty="0">
                <a:solidFill>
                  <a:srgbClr val="0070C0"/>
                </a:solidFill>
              </a:rPr>
              <a:t>구매 가능한 쇼핑몰</a:t>
            </a:r>
            <a:r>
              <a:rPr lang="ko-KR" altLang="en-US" sz="2000" b="1" dirty="0"/>
              <a:t> </a:t>
            </a:r>
            <a:r>
              <a:rPr lang="ko-KR" altLang="en-US" sz="2000" b="1" dirty="0" smtClean="0"/>
              <a:t>기능도</a:t>
            </a:r>
            <a:r>
              <a:rPr lang="en-US" altLang="ko-KR" sz="2000" b="1" dirty="0"/>
              <a:t> </a:t>
            </a:r>
            <a:r>
              <a:rPr lang="ko-KR" altLang="en-US" sz="2000" b="1" dirty="0" smtClean="0"/>
              <a:t>구현</a:t>
            </a:r>
            <a:r>
              <a:rPr lang="en-US" altLang="ko-KR" sz="2000" b="1" dirty="0" smtClean="0"/>
              <a:t>.</a:t>
            </a:r>
          </a:p>
          <a:p>
            <a:endParaRPr lang="en-US" altLang="ko-KR" sz="2000" b="1" dirty="0" smtClean="0"/>
          </a:p>
          <a:p>
            <a:endParaRPr lang="en-US" altLang="ko-KR" sz="2000" b="1" dirty="0"/>
          </a:p>
          <a:p>
            <a:r>
              <a:rPr lang="ko-KR" altLang="en-US" sz="2000" b="1" dirty="0" smtClean="0"/>
              <a:t>여행 전 여행지 </a:t>
            </a:r>
            <a:r>
              <a:rPr lang="ko-KR" altLang="en-US" sz="2000" b="1" dirty="0"/>
              <a:t>주요 </a:t>
            </a:r>
            <a:r>
              <a:rPr lang="ko-KR" altLang="en-US" sz="2000" b="1" dirty="0">
                <a:solidFill>
                  <a:srgbClr val="0070C0"/>
                </a:solidFill>
              </a:rPr>
              <a:t>기념품 </a:t>
            </a:r>
            <a:r>
              <a:rPr lang="ko-KR" altLang="en-US" sz="2000" b="1" dirty="0" smtClean="0">
                <a:solidFill>
                  <a:srgbClr val="0070C0"/>
                </a:solidFill>
              </a:rPr>
              <a:t>확인 가능</a:t>
            </a:r>
            <a:endParaRPr lang="ko-KR" altLang="en-US" sz="2000" b="1" dirty="0">
              <a:solidFill>
                <a:srgbClr val="0070C0"/>
              </a:solidFill>
            </a:endParaRPr>
          </a:p>
          <a:p>
            <a:endParaRPr lang="en-US" altLang="ko-KR" sz="2000" b="1" dirty="0" smtClean="0"/>
          </a:p>
          <a:p>
            <a:endParaRPr lang="en-US" altLang="ko-KR" sz="2000" b="1" dirty="0" smtClean="0"/>
          </a:p>
          <a:p>
            <a:r>
              <a:rPr lang="ko-KR" altLang="en-US" sz="2000" b="1" dirty="0" smtClean="0"/>
              <a:t>여행 후 여행지에서 </a:t>
            </a:r>
            <a:r>
              <a:rPr lang="ko-KR" altLang="en-US" sz="2000" b="1" dirty="0">
                <a:solidFill>
                  <a:srgbClr val="0070C0"/>
                </a:solidFill>
              </a:rPr>
              <a:t>구매하지 못한 기념품 어디서나 구매가능</a:t>
            </a:r>
            <a:r>
              <a:rPr lang="en-US" altLang="ko-KR" sz="2000" b="1" dirty="0">
                <a:solidFill>
                  <a:srgbClr val="0070C0"/>
                </a:solidFill>
              </a:rPr>
              <a:t>.</a:t>
            </a:r>
            <a:r>
              <a:rPr lang="en-US" altLang="ko-KR" sz="2000" b="1" dirty="0"/>
              <a:t> </a:t>
            </a:r>
            <a:endParaRPr lang="ko-KR" altLang="en-US" sz="2000" b="1" dirty="0"/>
          </a:p>
        </p:txBody>
      </p:sp>
      <p:cxnSp>
        <p:nvCxnSpPr>
          <p:cNvPr id="19" name="직선 연결선 18"/>
          <p:cNvCxnSpPr/>
          <p:nvPr/>
        </p:nvCxnSpPr>
        <p:spPr>
          <a:xfrm>
            <a:off x="323528" y="4509120"/>
            <a:ext cx="8673017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8247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05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graphicFrame>
        <p:nvGraphicFramePr>
          <p:cNvPr id="26" name="개체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04623195"/>
              </p:ext>
            </p:extLst>
          </p:nvPr>
        </p:nvGraphicFramePr>
        <p:xfrm>
          <a:off x="323850" y="909638"/>
          <a:ext cx="8497888" cy="5573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410" name="워크시트" r:id="rId5" imgW="5533871" imgH="3371932" progId="Excel.Sheet.12">
                  <p:embed/>
                </p:oleObj>
              </mc:Choice>
              <mc:Fallback>
                <p:oleObj name="워크시트" r:id="rId5" imgW="5533871" imgH="3371932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23850" y="909638"/>
                        <a:ext cx="8497888" cy="55737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2" name="직선 연결선 31"/>
          <p:cNvCxnSpPr/>
          <p:nvPr/>
        </p:nvCxnSpPr>
        <p:spPr>
          <a:xfrm>
            <a:off x="396456" y="549466"/>
            <a:ext cx="8280000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43000">
                  <a:srgbClr val="FFFF00"/>
                </a:gs>
                <a:gs pos="100000">
                  <a:srgbClr val="999966"/>
                </a:gs>
                <a:gs pos="71000">
                  <a:schemeClr val="bg1">
                    <a:lumMod val="65000"/>
                  </a:schemeClr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187624" y="930206"/>
            <a:ext cx="18722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/>
              <a:t>nULL </a:t>
            </a:r>
            <a:r>
              <a:rPr lang="ko-KR" altLang="en-US" sz="1400" b="1" dirty="0" smtClean="0"/>
              <a:t>프로젝트</a:t>
            </a:r>
            <a:endParaRPr lang="ko-KR" altLang="en-US" sz="1400" b="1" dirty="0"/>
          </a:p>
        </p:txBody>
      </p:sp>
      <p:sp>
        <p:nvSpPr>
          <p:cNvPr id="5" name="직사각형 4"/>
          <p:cNvSpPr/>
          <p:nvPr/>
        </p:nvSpPr>
        <p:spPr>
          <a:xfrm>
            <a:off x="4219559" y="930206"/>
            <a:ext cx="125226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dirty="0" smtClean="0"/>
              <a:t>NP-AM-BBS-01</a:t>
            </a:r>
            <a:endParaRPr lang="ko-KR" altLang="en-US" sz="1200" dirty="0"/>
          </a:p>
        </p:txBody>
      </p:sp>
      <p:sp>
        <p:nvSpPr>
          <p:cNvPr id="6" name="직사각형 5"/>
          <p:cNvSpPr/>
          <p:nvPr/>
        </p:nvSpPr>
        <p:spPr>
          <a:xfrm>
            <a:off x="4307187" y="1268760"/>
            <a:ext cx="10230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dirty="0" smtClean="0"/>
              <a:t>BBS-LIST-01</a:t>
            </a:r>
            <a:endParaRPr lang="ko-KR" altLang="en-US" sz="1200" dirty="0"/>
          </a:p>
        </p:txBody>
      </p:sp>
      <p:sp>
        <p:nvSpPr>
          <p:cNvPr id="49" name="직사각형 48"/>
          <p:cNvSpPr/>
          <p:nvPr/>
        </p:nvSpPr>
        <p:spPr>
          <a:xfrm>
            <a:off x="1403648" y="1628800"/>
            <a:ext cx="204094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smtClean="0"/>
              <a:t>관리자 여행 게시판 페이지</a:t>
            </a:r>
            <a:endParaRPr lang="ko-KR" altLang="en-US" sz="1200" b="1" dirty="0"/>
          </a:p>
        </p:txBody>
      </p:sp>
      <p:sp>
        <p:nvSpPr>
          <p:cNvPr id="27" name="직사각형 26"/>
          <p:cNvSpPr/>
          <p:nvPr/>
        </p:nvSpPr>
        <p:spPr>
          <a:xfrm>
            <a:off x="6732240" y="1999873"/>
            <a:ext cx="144623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/>
              <a:t>1</a:t>
            </a:r>
            <a:r>
              <a:rPr lang="en-US" altLang="ko-KR" sz="1200" b="1" dirty="0" smtClean="0"/>
              <a:t>. </a:t>
            </a:r>
            <a:r>
              <a:rPr lang="ko-KR" altLang="en-US" sz="1200" b="1" dirty="0" smtClean="0"/>
              <a:t>여행후기게시판</a:t>
            </a:r>
            <a:endParaRPr lang="ko-KR" altLang="en-US" sz="1200" b="1" dirty="0"/>
          </a:p>
        </p:txBody>
      </p:sp>
      <p:sp>
        <p:nvSpPr>
          <p:cNvPr id="28" name="직사각형 27"/>
          <p:cNvSpPr/>
          <p:nvPr/>
        </p:nvSpPr>
        <p:spPr>
          <a:xfrm>
            <a:off x="6732240" y="2256810"/>
            <a:ext cx="185018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smtClean="0"/>
              <a:t> </a:t>
            </a:r>
            <a:r>
              <a:rPr lang="en-US" altLang="ko-KR" sz="1200" dirty="0" smtClean="0"/>
              <a:t>- </a:t>
            </a:r>
            <a:r>
              <a:rPr lang="ko-KR" altLang="en-US" sz="1200" dirty="0" smtClean="0"/>
              <a:t>후기 게시판으로 이동</a:t>
            </a:r>
            <a:endParaRPr lang="ko-KR" altLang="en-US" sz="1200" dirty="0"/>
          </a:p>
        </p:txBody>
      </p:sp>
      <p:sp>
        <p:nvSpPr>
          <p:cNvPr id="40" name="TextBox 39"/>
          <p:cNvSpPr txBox="1"/>
          <p:nvPr/>
        </p:nvSpPr>
        <p:spPr>
          <a:xfrm>
            <a:off x="1043608" y="1270695"/>
            <a:ext cx="18722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ADMIN(BBS)</a:t>
            </a:r>
            <a:endParaRPr lang="ko-KR" altLang="en-US" sz="1200" dirty="0"/>
          </a:p>
        </p:txBody>
      </p:sp>
      <p:pic>
        <p:nvPicPr>
          <p:cNvPr id="49163" name="Picture 11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727" y="2138372"/>
            <a:ext cx="4456098" cy="39445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9" name="타원 28"/>
          <p:cNvSpPr/>
          <p:nvPr/>
        </p:nvSpPr>
        <p:spPr>
          <a:xfrm>
            <a:off x="1187624" y="2609292"/>
            <a:ext cx="216024" cy="2520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1292192" y="2861319"/>
            <a:ext cx="3927880" cy="22736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9178" name="Picture 26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456" y="2138372"/>
            <a:ext cx="6191768" cy="42429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3" name="직사각형 32"/>
          <p:cNvSpPr/>
          <p:nvPr/>
        </p:nvSpPr>
        <p:spPr>
          <a:xfrm>
            <a:off x="647564" y="3501008"/>
            <a:ext cx="5652628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1301927" y="3239283"/>
            <a:ext cx="216024" cy="2520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6796884" y="2957375"/>
            <a:ext cx="88517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/>
              <a:t>2</a:t>
            </a:r>
            <a:r>
              <a:rPr lang="en-US" altLang="ko-KR" sz="1200" b="1" dirty="0" smtClean="0"/>
              <a:t>. </a:t>
            </a:r>
            <a:r>
              <a:rPr lang="ko-KR" altLang="en-US" sz="1200" b="1" dirty="0" smtClean="0"/>
              <a:t>게시물 </a:t>
            </a:r>
            <a:endParaRPr lang="ko-KR" altLang="en-US" sz="1200" b="1" dirty="0"/>
          </a:p>
        </p:txBody>
      </p:sp>
      <p:sp>
        <p:nvSpPr>
          <p:cNvPr id="37" name="직사각형 36"/>
          <p:cNvSpPr/>
          <p:nvPr/>
        </p:nvSpPr>
        <p:spPr>
          <a:xfrm>
            <a:off x="6796884" y="3214312"/>
            <a:ext cx="169629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smtClean="0"/>
              <a:t> </a:t>
            </a:r>
            <a:r>
              <a:rPr lang="en-US" altLang="ko-KR" sz="1200" dirty="0" smtClean="0"/>
              <a:t>- </a:t>
            </a:r>
            <a:r>
              <a:rPr lang="ko-KR" altLang="en-US" sz="1200" dirty="0" err="1" smtClean="0"/>
              <a:t>게시글</a:t>
            </a:r>
            <a:r>
              <a:rPr lang="ko-KR" altLang="en-US" sz="1200" dirty="0" smtClean="0"/>
              <a:t> 상세로 이동</a:t>
            </a:r>
            <a:endParaRPr lang="ko-KR" altLang="en-US" sz="1200" dirty="0"/>
          </a:p>
        </p:txBody>
      </p:sp>
      <p:sp>
        <p:nvSpPr>
          <p:cNvPr id="38" name="직사각형 37"/>
          <p:cNvSpPr/>
          <p:nvPr/>
        </p:nvSpPr>
        <p:spPr>
          <a:xfrm>
            <a:off x="2966007" y="68775"/>
            <a:ext cx="311816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800" b="1" spc="-150" dirty="0" smtClean="0">
                <a:solidFill>
                  <a:schemeClr val="bg1"/>
                </a:solidFill>
              </a:rPr>
              <a:t>프로젝트 화면 구성</a:t>
            </a:r>
            <a:endParaRPr lang="ko-KR" altLang="en-US" sz="2800" b="1" spc="-150" dirty="0">
              <a:solidFill>
                <a:schemeClr val="bg1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7844794" y="629"/>
            <a:ext cx="12992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</a:t>
            </a:r>
            <a:r>
              <a:rPr lang="en-US" altLang="ko-K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</a:t>
            </a:r>
            <a:r>
              <a:rPr lang="en-US" altLang="ko-KR" sz="3600" b="1" dirty="0" smtClean="0">
                <a:solidFill>
                  <a:srgbClr val="0100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</a:t>
            </a:r>
            <a:r>
              <a:rPr lang="en-US" altLang="ko-K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</a:t>
            </a:r>
            <a:endParaRPr lang="ko-KR" alt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7373154" y="948416"/>
            <a:ext cx="7008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dirty="0" smtClean="0"/>
              <a:t>나 인엽</a:t>
            </a:r>
            <a:endParaRPr lang="ko-KR" altLang="en-US" sz="1200" dirty="0"/>
          </a:p>
        </p:txBody>
      </p:sp>
      <p:sp>
        <p:nvSpPr>
          <p:cNvPr id="47" name="직사각형 46"/>
          <p:cNvSpPr/>
          <p:nvPr/>
        </p:nvSpPr>
        <p:spPr>
          <a:xfrm>
            <a:off x="7113581" y="1296573"/>
            <a:ext cx="120417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dirty="0" smtClean="0"/>
              <a:t>2019 / 11 / 18</a:t>
            </a:r>
            <a:endParaRPr lang="ko-KR" altLang="en-US" sz="1200" dirty="0"/>
          </a:p>
        </p:txBody>
      </p:sp>
      <p:pic>
        <p:nvPicPr>
          <p:cNvPr id="59402" name="Picture 10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554" y="2100087"/>
            <a:ext cx="5832648" cy="6065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4" name="직사각형 33"/>
          <p:cNvSpPr/>
          <p:nvPr/>
        </p:nvSpPr>
        <p:spPr>
          <a:xfrm>
            <a:off x="1907704" y="2295327"/>
            <a:ext cx="792088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타원 49"/>
          <p:cNvSpPr/>
          <p:nvPr/>
        </p:nvSpPr>
        <p:spPr>
          <a:xfrm>
            <a:off x="1691680" y="2269295"/>
            <a:ext cx="216024" cy="2520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1615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05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graphicFrame>
        <p:nvGraphicFramePr>
          <p:cNvPr id="26" name="개체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897334"/>
              </p:ext>
            </p:extLst>
          </p:nvPr>
        </p:nvGraphicFramePr>
        <p:xfrm>
          <a:off x="323850" y="909638"/>
          <a:ext cx="8497888" cy="5573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224" name="워크시트" r:id="rId5" imgW="5533871" imgH="3371932" progId="Excel.Sheet.12">
                  <p:embed/>
                </p:oleObj>
              </mc:Choice>
              <mc:Fallback>
                <p:oleObj name="워크시트" r:id="rId5" imgW="5533871" imgH="3371932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23850" y="909638"/>
                        <a:ext cx="8497888" cy="55737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2" name="직선 연결선 31"/>
          <p:cNvCxnSpPr/>
          <p:nvPr/>
        </p:nvCxnSpPr>
        <p:spPr>
          <a:xfrm>
            <a:off x="396456" y="549466"/>
            <a:ext cx="8280000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43000">
                  <a:srgbClr val="FFFF00"/>
                </a:gs>
                <a:gs pos="100000">
                  <a:srgbClr val="999966"/>
                </a:gs>
                <a:gs pos="71000">
                  <a:schemeClr val="bg1">
                    <a:lumMod val="65000"/>
                  </a:schemeClr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187624" y="930206"/>
            <a:ext cx="18722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/>
              <a:t>nULL </a:t>
            </a:r>
            <a:r>
              <a:rPr lang="ko-KR" altLang="en-US" sz="1400" b="1" dirty="0" smtClean="0"/>
              <a:t>프로젝트</a:t>
            </a:r>
            <a:endParaRPr lang="ko-KR" altLang="en-US" sz="1400" b="1" dirty="0"/>
          </a:p>
        </p:txBody>
      </p:sp>
      <p:sp>
        <p:nvSpPr>
          <p:cNvPr id="5" name="직사각형 4"/>
          <p:cNvSpPr/>
          <p:nvPr/>
        </p:nvSpPr>
        <p:spPr>
          <a:xfrm>
            <a:off x="4219559" y="930206"/>
            <a:ext cx="125226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dirty="0" smtClean="0"/>
              <a:t>NP-AM-BBS-02</a:t>
            </a:r>
            <a:endParaRPr lang="ko-KR" altLang="en-US" sz="1200" dirty="0"/>
          </a:p>
        </p:txBody>
      </p:sp>
      <p:sp>
        <p:nvSpPr>
          <p:cNvPr id="6" name="직사각형 5"/>
          <p:cNvSpPr/>
          <p:nvPr/>
        </p:nvSpPr>
        <p:spPr>
          <a:xfrm>
            <a:off x="4209084" y="1268760"/>
            <a:ext cx="12192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dirty="0" smtClean="0"/>
              <a:t>BBS-DETAIL-01</a:t>
            </a:r>
            <a:endParaRPr lang="ko-KR" altLang="en-US" sz="1200" dirty="0"/>
          </a:p>
        </p:txBody>
      </p:sp>
      <p:sp>
        <p:nvSpPr>
          <p:cNvPr id="49" name="직사각형 48"/>
          <p:cNvSpPr/>
          <p:nvPr/>
        </p:nvSpPr>
        <p:spPr>
          <a:xfrm>
            <a:off x="1403648" y="1628800"/>
            <a:ext cx="240322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smtClean="0"/>
              <a:t>관리자 여행 게시판 상세 페이지</a:t>
            </a:r>
            <a:endParaRPr lang="ko-KR" altLang="en-US" sz="1200" b="1" dirty="0"/>
          </a:p>
        </p:txBody>
      </p:sp>
      <p:sp>
        <p:nvSpPr>
          <p:cNvPr id="40" name="TextBox 39"/>
          <p:cNvSpPr txBox="1"/>
          <p:nvPr/>
        </p:nvSpPr>
        <p:spPr>
          <a:xfrm>
            <a:off x="1043608" y="1270695"/>
            <a:ext cx="18722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ADMIN(BBS)</a:t>
            </a:r>
            <a:endParaRPr lang="ko-KR" altLang="en-US" sz="1200" dirty="0"/>
          </a:p>
        </p:txBody>
      </p:sp>
      <p:sp>
        <p:nvSpPr>
          <p:cNvPr id="31" name="타원 30"/>
          <p:cNvSpPr/>
          <p:nvPr/>
        </p:nvSpPr>
        <p:spPr>
          <a:xfrm>
            <a:off x="4737680" y="3609020"/>
            <a:ext cx="216024" cy="2520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4845692" y="3861047"/>
            <a:ext cx="335398" cy="22736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5113555" y="3609021"/>
            <a:ext cx="216024" cy="2520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5221567" y="3861048"/>
            <a:ext cx="335398" cy="22736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5073078" y="4537138"/>
            <a:ext cx="216024" cy="2520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3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6732240" y="1999873"/>
            <a:ext cx="191751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/>
              <a:t>1</a:t>
            </a:r>
            <a:r>
              <a:rPr lang="en-US" altLang="ko-KR" sz="1200" b="1" dirty="0" smtClean="0"/>
              <a:t>. </a:t>
            </a:r>
            <a:r>
              <a:rPr lang="ko-KR" altLang="en-US" sz="1200" b="1" dirty="0" smtClean="0"/>
              <a:t>수정</a:t>
            </a:r>
            <a:r>
              <a:rPr lang="en-US" altLang="ko-KR" sz="1200" b="1" dirty="0" smtClean="0"/>
              <a:t>(</a:t>
            </a:r>
            <a:r>
              <a:rPr lang="ko-KR" altLang="en-US" sz="1200" b="1" dirty="0" smtClean="0"/>
              <a:t>일반회원 게시물</a:t>
            </a:r>
            <a:r>
              <a:rPr lang="en-US" altLang="ko-KR" sz="1200" b="1" dirty="0" smtClean="0"/>
              <a:t>)</a:t>
            </a:r>
            <a:endParaRPr lang="ko-KR" altLang="en-US" sz="1200" b="1" dirty="0"/>
          </a:p>
        </p:txBody>
      </p:sp>
      <p:sp>
        <p:nvSpPr>
          <p:cNvPr id="55" name="직사각형 54"/>
          <p:cNvSpPr/>
          <p:nvPr/>
        </p:nvSpPr>
        <p:spPr>
          <a:xfrm>
            <a:off x="6732240" y="2256810"/>
            <a:ext cx="19046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 smtClean="0"/>
              <a:t> -  </a:t>
            </a:r>
            <a:r>
              <a:rPr lang="ko-KR" altLang="en-US" sz="1200" dirty="0" smtClean="0"/>
              <a:t>관리자 경우 수정버튼</a:t>
            </a:r>
            <a:endParaRPr lang="en-US" altLang="ko-KR" sz="1200" dirty="0" smtClean="0"/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 </a:t>
            </a:r>
            <a:r>
              <a:rPr lang="ko-KR" altLang="en-US" sz="1200" dirty="0" smtClean="0"/>
              <a:t>활성화</a:t>
            </a:r>
            <a:endParaRPr lang="ko-KR" altLang="en-US" sz="1200" dirty="0"/>
          </a:p>
        </p:txBody>
      </p:sp>
      <p:sp>
        <p:nvSpPr>
          <p:cNvPr id="46" name="직사각형 45"/>
          <p:cNvSpPr/>
          <p:nvPr/>
        </p:nvSpPr>
        <p:spPr>
          <a:xfrm>
            <a:off x="2966007" y="68775"/>
            <a:ext cx="311816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800" b="1" spc="-150" dirty="0" smtClean="0">
                <a:solidFill>
                  <a:schemeClr val="bg1"/>
                </a:solidFill>
              </a:rPr>
              <a:t>프로젝트 화면 구성</a:t>
            </a:r>
            <a:endParaRPr lang="ko-KR" altLang="en-US" sz="2800" b="1" spc="-150" dirty="0">
              <a:solidFill>
                <a:schemeClr val="bg1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7844794" y="629"/>
            <a:ext cx="12992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</a:t>
            </a:r>
            <a:r>
              <a:rPr lang="en-US" altLang="ko-K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</a:t>
            </a:r>
            <a:r>
              <a:rPr lang="en-US" altLang="ko-KR" sz="3600" b="1" dirty="0" smtClean="0">
                <a:solidFill>
                  <a:srgbClr val="0100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</a:t>
            </a:r>
            <a:r>
              <a:rPr lang="en-US" altLang="ko-K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</a:t>
            </a:r>
            <a:endParaRPr lang="ko-KR" alt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7373154" y="948416"/>
            <a:ext cx="7008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dirty="0" smtClean="0"/>
              <a:t>나 인엽</a:t>
            </a:r>
            <a:endParaRPr lang="ko-KR" altLang="en-US" sz="1200" dirty="0"/>
          </a:p>
        </p:txBody>
      </p:sp>
      <p:sp>
        <p:nvSpPr>
          <p:cNvPr id="51" name="직사각형 50"/>
          <p:cNvSpPr/>
          <p:nvPr/>
        </p:nvSpPr>
        <p:spPr>
          <a:xfrm>
            <a:off x="7113581" y="1296573"/>
            <a:ext cx="120417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dirty="0" smtClean="0"/>
              <a:t>2019 / 11 / 18</a:t>
            </a:r>
            <a:endParaRPr lang="ko-KR" altLang="en-US" sz="1200" dirty="0"/>
          </a:p>
        </p:txBody>
      </p:sp>
      <p:pic>
        <p:nvPicPr>
          <p:cNvPr id="58" name="Picture 1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342" y="2025284"/>
            <a:ext cx="5679186" cy="42524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5" name="직사각형 44"/>
          <p:cNvSpPr/>
          <p:nvPr/>
        </p:nvSpPr>
        <p:spPr>
          <a:xfrm>
            <a:off x="5725173" y="6044376"/>
            <a:ext cx="277188" cy="20669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타원 49"/>
          <p:cNvSpPr/>
          <p:nvPr/>
        </p:nvSpPr>
        <p:spPr>
          <a:xfrm>
            <a:off x="5506661" y="6016801"/>
            <a:ext cx="216024" cy="2520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3033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05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graphicFrame>
        <p:nvGraphicFramePr>
          <p:cNvPr id="26" name="개체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21418169"/>
              </p:ext>
            </p:extLst>
          </p:nvPr>
        </p:nvGraphicFramePr>
        <p:xfrm>
          <a:off x="323850" y="909638"/>
          <a:ext cx="8497888" cy="5573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197" name="워크시트" r:id="rId5" imgW="5533871" imgH="3371932" progId="Excel.Sheet.12">
                  <p:embed/>
                </p:oleObj>
              </mc:Choice>
              <mc:Fallback>
                <p:oleObj name="워크시트" r:id="rId5" imgW="5533871" imgH="3371932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23850" y="909638"/>
                        <a:ext cx="8497888" cy="55737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2" name="직선 연결선 31"/>
          <p:cNvCxnSpPr/>
          <p:nvPr/>
        </p:nvCxnSpPr>
        <p:spPr>
          <a:xfrm>
            <a:off x="396456" y="549466"/>
            <a:ext cx="8280000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43000">
                  <a:srgbClr val="FFFF00"/>
                </a:gs>
                <a:gs pos="100000">
                  <a:srgbClr val="999966"/>
                </a:gs>
                <a:gs pos="71000">
                  <a:schemeClr val="bg1">
                    <a:lumMod val="65000"/>
                  </a:schemeClr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187624" y="930206"/>
            <a:ext cx="18722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/>
              <a:t>nULL </a:t>
            </a:r>
            <a:r>
              <a:rPr lang="ko-KR" altLang="en-US" sz="1400" b="1" dirty="0" smtClean="0"/>
              <a:t>프로젝트</a:t>
            </a:r>
            <a:endParaRPr lang="ko-KR" altLang="en-US" sz="1400" b="1" dirty="0"/>
          </a:p>
        </p:txBody>
      </p:sp>
      <p:sp>
        <p:nvSpPr>
          <p:cNvPr id="5" name="직사각형 4"/>
          <p:cNvSpPr/>
          <p:nvPr/>
        </p:nvSpPr>
        <p:spPr>
          <a:xfrm>
            <a:off x="4219559" y="930206"/>
            <a:ext cx="125226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dirty="0" smtClean="0"/>
              <a:t>NP-AM-BBS-01</a:t>
            </a:r>
            <a:endParaRPr lang="ko-KR" altLang="en-US" sz="1200" dirty="0"/>
          </a:p>
        </p:txBody>
      </p:sp>
      <p:sp>
        <p:nvSpPr>
          <p:cNvPr id="6" name="직사각형 5"/>
          <p:cNvSpPr/>
          <p:nvPr/>
        </p:nvSpPr>
        <p:spPr>
          <a:xfrm>
            <a:off x="4307187" y="1268760"/>
            <a:ext cx="10230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dirty="0" smtClean="0"/>
              <a:t>BBS-LIST-02</a:t>
            </a:r>
            <a:endParaRPr lang="ko-KR" altLang="en-US" sz="1200" dirty="0"/>
          </a:p>
        </p:txBody>
      </p:sp>
      <p:sp>
        <p:nvSpPr>
          <p:cNvPr id="49" name="직사각형 48"/>
          <p:cNvSpPr/>
          <p:nvPr/>
        </p:nvSpPr>
        <p:spPr>
          <a:xfrm>
            <a:off x="1403648" y="1628800"/>
            <a:ext cx="188705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smtClean="0"/>
              <a:t>관리자 여행 게시판 </a:t>
            </a:r>
            <a:r>
              <a:rPr lang="ko-KR" altLang="en-US" sz="1200" dirty="0" err="1" smtClean="0"/>
              <a:t>댓글</a:t>
            </a:r>
            <a:endParaRPr lang="ko-KR" altLang="en-US" sz="1200" b="1" dirty="0"/>
          </a:p>
        </p:txBody>
      </p:sp>
      <p:sp>
        <p:nvSpPr>
          <p:cNvPr id="27" name="직사각형 26"/>
          <p:cNvSpPr/>
          <p:nvPr/>
        </p:nvSpPr>
        <p:spPr>
          <a:xfrm>
            <a:off x="6732240" y="1999873"/>
            <a:ext cx="103906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/>
              <a:t>1</a:t>
            </a:r>
            <a:r>
              <a:rPr lang="en-US" altLang="ko-KR" sz="1200" b="1" dirty="0" smtClean="0"/>
              <a:t>. </a:t>
            </a:r>
            <a:r>
              <a:rPr lang="ko-KR" altLang="en-US" sz="1200" b="1" dirty="0" err="1" smtClean="0"/>
              <a:t>댓글</a:t>
            </a:r>
            <a:r>
              <a:rPr lang="ko-KR" altLang="en-US" sz="1200" b="1" dirty="0" smtClean="0"/>
              <a:t> 삭제</a:t>
            </a:r>
            <a:endParaRPr lang="ko-KR" altLang="en-US" sz="1200" b="1" dirty="0"/>
          </a:p>
        </p:txBody>
      </p:sp>
      <p:sp>
        <p:nvSpPr>
          <p:cNvPr id="28" name="직사각형 27"/>
          <p:cNvSpPr/>
          <p:nvPr/>
        </p:nvSpPr>
        <p:spPr>
          <a:xfrm>
            <a:off x="6732240" y="2256810"/>
            <a:ext cx="138852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smtClean="0"/>
              <a:t> </a:t>
            </a:r>
            <a:r>
              <a:rPr lang="en-US" altLang="ko-KR" sz="1200" dirty="0" smtClean="0"/>
              <a:t>- </a:t>
            </a:r>
            <a:r>
              <a:rPr lang="ko-KR" altLang="en-US" sz="1200" dirty="0" smtClean="0"/>
              <a:t>해당 </a:t>
            </a:r>
            <a:r>
              <a:rPr lang="ko-KR" altLang="en-US" sz="1200" dirty="0" err="1" smtClean="0"/>
              <a:t>댓글</a:t>
            </a:r>
            <a:r>
              <a:rPr lang="ko-KR" altLang="en-US" sz="1200" dirty="0" smtClean="0"/>
              <a:t> 삭제</a:t>
            </a:r>
            <a:endParaRPr lang="en-US" altLang="ko-KR" sz="1200" dirty="0" smtClean="0"/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- </a:t>
            </a:r>
            <a:r>
              <a:rPr lang="ko-KR" altLang="en-US" sz="1200" dirty="0" smtClean="0"/>
              <a:t>버튼 활성</a:t>
            </a:r>
            <a:endParaRPr lang="ko-KR" altLang="en-US" sz="1200" dirty="0"/>
          </a:p>
        </p:txBody>
      </p:sp>
      <p:sp>
        <p:nvSpPr>
          <p:cNvPr id="40" name="TextBox 39"/>
          <p:cNvSpPr txBox="1"/>
          <p:nvPr/>
        </p:nvSpPr>
        <p:spPr>
          <a:xfrm>
            <a:off x="1043608" y="1270695"/>
            <a:ext cx="18722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ADMIN(BBS)</a:t>
            </a:r>
            <a:endParaRPr lang="ko-KR" altLang="en-US" sz="1200" dirty="0"/>
          </a:p>
        </p:txBody>
      </p:sp>
      <p:sp>
        <p:nvSpPr>
          <p:cNvPr id="29" name="타원 28"/>
          <p:cNvSpPr/>
          <p:nvPr/>
        </p:nvSpPr>
        <p:spPr>
          <a:xfrm>
            <a:off x="1187624" y="2609292"/>
            <a:ext cx="216024" cy="2520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50" name="타원 49"/>
          <p:cNvSpPr/>
          <p:nvPr/>
        </p:nvSpPr>
        <p:spPr>
          <a:xfrm>
            <a:off x="1292192" y="2266577"/>
            <a:ext cx="216024" cy="2520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1535770" y="2288120"/>
            <a:ext cx="792088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1301927" y="3239283"/>
            <a:ext cx="216024" cy="2520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6796884" y="2957375"/>
            <a:ext cx="73129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/>
              <a:t>2</a:t>
            </a:r>
            <a:r>
              <a:rPr lang="en-US" altLang="ko-KR" sz="1200" b="1" dirty="0" smtClean="0"/>
              <a:t>. </a:t>
            </a:r>
            <a:r>
              <a:rPr lang="ko-KR" altLang="en-US" sz="1200" b="1" dirty="0" smtClean="0"/>
              <a:t>등</a:t>
            </a:r>
            <a:r>
              <a:rPr lang="ko-KR" altLang="en-US" sz="1200" b="1" dirty="0"/>
              <a:t>록</a:t>
            </a:r>
            <a:r>
              <a:rPr lang="ko-KR" altLang="en-US" sz="1200" b="1" dirty="0" smtClean="0"/>
              <a:t> </a:t>
            </a:r>
            <a:endParaRPr lang="ko-KR" altLang="en-US" sz="1200" b="1" dirty="0"/>
          </a:p>
        </p:txBody>
      </p:sp>
      <p:sp>
        <p:nvSpPr>
          <p:cNvPr id="37" name="직사각형 36"/>
          <p:cNvSpPr/>
          <p:nvPr/>
        </p:nvSpPr>
        <p:spPr>
          <a:xfrm>
            <a:off x="6796884" y="3214312"/>
            <a:ext cx="102624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smtClean="0"/>
              <a:t> </a:t>
            </a:r>
            <a:r>
              <a:rPr lang="en-US" altLang="ko-KR" sz="1200" dirty="0" smtClean="0"/>
              <a:t>- </a:t>
            </a:r>
            <a:r>
              <a:rPr lang="ko-KR" altLang="en-US" sz="1200" dirty="0" err="1" smtClean="0"/>
              <a:t>댓글</a:t>
            </a:r>
            <a:r>
              <a:rPr lang="ko-KR" altLang="en-US" sz="1200" dirty="0" smtClean="0"/>
              <a:t> 작성</a:t>
            </a:r>
            <a:endParaRPr lang="ko-KR" altLang="en-US" sz="1200" dirty="0"/>
          </a:p>
        </p:txBody>
      </p:sp>
      <p:sp>
        <p:nvSpPr>
          <p:cNvPr id="38" name="직사각형 37"/>
          <p:cNvSpPr/>
          <p:nvPr/>
        </p:nvSpPr>
        <p:spPr>
          <a:xfrm>
            <a:off x="2966007" y="68775"/>
            <a:ext cx="311816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800" b="1" spc="-150" dirty="0" smtClean="0">
                <a:solidFill>
                  <a:schemeClr val="bg1"/>
                </a:solidFill>
              </a:rPr>
              <a:t>프로젝트 화면 구성</a:t>
            </a:r>
            <a:endParaRPr lang="ko-KR" altLang="en-US" sz="2800" b="1" spc="-150" dirty="0">
              <a:solidFill>
                <a:schemeClr val="bg1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7844794" y="629"/>
            <a:ext cx="12992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</a:t>
            </a:r>
            <a:r>
              <a:rPr lang="en-US" altLang="ko-K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</a:t>
            </a:r>
            <a:r>
              <a:rPr lang="en-US" altLang="ko-KR" sz="3600" b="1" dirty="0" smtClean="0">
                <a:solidFill>
                  <a:srgbClr val="0100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</a:t>
            </a:r>
            <a:r>
              <a:rPr lang="en-US" altLang="ko-K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</a:t>
            </a:r>
            <a:endParaRPr lang="ko-KR" alt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7373154" y="948416"/>
            <a:ext cx="7008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dirty="0" smtClean="0"/>
              <a:t>나 인엽</a:t>
            </a:r>
            <a:endParaRPr lang="ko-KR" altLang="en-US" sz="1200" dirty="0"/>
          </a:p>
        </p:txBody>
      </p:sp>
      <p:sp>
        <p:nvSpPr>
          <p:cNvPr id="47" name="직사각형 46"/>
          <p:cNvSpPr/>
          <p:nvPr/>
        </p:nvSpPr>
        <p:spPr>
          <a:xfrm>
            <a:off x="7113581" y="1296573"/>
            <a:ext cx="120417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dirty="0" smtClean="0"/>
              <a:t>2019 / 11 / 18</a:t>
            </a:r>
            <a:endParaRPr lang="ko-KR" altLang="en-US" sz="1200" dirty="0"/>
          </a:p>
        </p:txBody>
      </p:sp>
      <p:pic>
        <p:nvPicPr>
          <p:cNvPr id="49189" name="Picture 3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562" y="2138372"/>
            <a:ext cx="5257606" cy="35948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1" name="직사각형 50"/>
          <p:cNvSpPr/>
          <p:nvPr/>
        </p:nvSpPr>
        <p:spPr>
          <a:xfrm>
            <a:off x="1551278" y="3218404"/>
            <a:ext cx="203784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1763688" y="3226797"/>
            <a:ext cx="216024" cy="2520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41" name="타원 40"/>
          <p:cNvSpPr/>
          <p:nvPr/>
        </p:nvSpPr>
        <p:spPr>
          <a:xfrm>
            <a:off x="1152045" y="5373216"/>
            <a:ext cx="216024" cy="2520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948261" y="5371092"/>
            <a:ext cx="203784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9828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3284984"/>
            <a:ext cx="8640960" cy="3528392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2627784" y="1370244"/>
            <a:ext cx="3858956" cy="3858956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200" dirty="0" smtClean="0">
                <a:solidFill>
                  <a:schemeClr val="bg1"/>
                </a:solidFill>
              </a:rPr>
              <a:t>과목이름이나 영문타이틀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699792" y="2348880"/>
            <a:ext cx="38164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 smtClean="0">
                <a:solidFill>
                  <a:schemeClr val="bg1"/>
                </a:solidFill>
              </a:rPr>
              <a:t>Q&amp;A</a:t>
            </a:r>
            <a:endParaRPr lang="ko-KR" altLang="en-US" sz="5400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067944" y="3284984"/>
            <a:ext cx="10549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600" b="1" dirty="0" smtClean="0">
                <a:solidFill>
                  <a:schemeClr val="bg1"/>
                </a:solidFill>
              </a:rPr>
              <a:t>질문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5583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3068960"/>
            <a:ext cx="8640960" cy="35283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2627784" y="1154220"/>
            <a:ext cx="3858956" cy="3858956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2699792" y="2564904"/>
            <a:ext cx="38164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 smtClean="0">
                <a:solidFill>
                  <a:schemeClr val="bg1"/>
                </a:solidFill>
              </a:rPr>
              <a:t>THANK</a:t>
            </a:r>
          </a:p>
          <a:p>
            <a:pPr algn="ctr"/>
            <a:r>
              <a:rPr lang="en-US" altLang="ko-KR" sz="5400" b="1" dirty="0" smtClean="0">
                <a:solidFill>
                  <a:schemeClr val="bg1"/>
                </a:solidFill>
              </a:rPr>
              <a:t>YOU</a:t>
            </a:r>
            <a:endParaRPr lang="ko-KR" altLang="en-US" sz="5400" b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544088" y="2276872"/>
            <a:ext cx="20558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600" b="1" dirty="0" smtClean="0">
                <a:solidFill>
                  <a:schemeClr val="bg1"/>
                </a:solidFill>
              </a:rPr>
              <a:t>감사합니다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67548" y="705338"/>
            <a:ext cx="8640960" cy="5976664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03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36" name="직선 연결선 35"/>
          <p:cNvCxnSpPr/>
          <p:nvPr/>
        </p:nvCxnSpPr>
        <p:spPr>
          <a:xfrm>
            <a:off x="392826" y="549466"/>
            <a:ext cx="8280000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43000">
                  <a:srgbClr val="FFFF00"/>
                </a:gs>
                <a:gs pos="100000">
                  <a:srgbClr val="999966"/>
                </a:gs>
                <a:gs pos="71000">
                  <a:schemeClr val="bg1">
                    <a:lumMod val="65000"/>
                  </a:schemeClr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235491" y="1628800"/>
            <a:ext cx="8673017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8374" name="Picture 6" descr="관련 이미지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4233" y="3090095"/>
            <a:ext cx="2858400" cy="1996706"/>
          </a:xfrm>
          <a:prstGeom prst="rect">
            <a:avLst/>
          </a:prstGeom>
          <a:noFill/>
          <a:effectLst>
            <a:glow>
              <a:schemeClr val="bg1">
                <a:lumMod val="85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116491" y="1974089"/>
            <a:ext cx="3124530" cy="95410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en-US" altLang="ko-KR" sz="2800" b="1" cap="all" dirty="0" smtClean="0">
                <a:ln w="0"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/>
                </a:solidFill>
                <a:effectLst>
                  <a:reflection blurRad="12700" stA="50000" endPos="50000" dist="5000" dir="5400000" sy="-100000" rotWithShape="0"/>
                </a:effectLst>
              </a:rPr>
              <a:t>Online Shopping</a:t>
            </a:r>
            <a:endParaRPr lang="ko-KR" altLang="en-US" sz="2800" b="1" cap="all" dirty="0">
              <a:ln w="0">
                <a:solidFill>
                  <a:schemeClr val="bg1">
                    <a:lumMod val="50000"/>
                  </a:schemeClr>
                </a:solidFill>
              </a:ln>
              <a:solidFill>
                <a:schemeClr val="bg1"/>
              </a:solidFill>
              <a:effectLst>
                <a:reflection blurRad="12700" stA="50000" endPos="50000" dist="5000" dir="5400000" sy="-100000" rotWithShape="0"/>
              </a:effectLst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161728" y="2049053"/>
            <a:ext cx="4283968" cy="95410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en-US" altLang="ko-KR" sz="2800" b="1" cap="all" dirty="0" smtClean="0">
                <a:ln w="0"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/>
                </a:solidFill>
                <a:effectLst>
                  <a:reflection blurRad="12700" stA="50000" endPos="50000" dist="5000" dir="5400000" sy="-100000" rotWithShape="0"/>
                </a:effectLst>
              </a:rPr>
              <a:t>Travel</a:t>
            </a:r>
          </a:p>
          <a:p>
            <a:pPr algn="ctr"/>
            <a:r>
              <a:rPr lang="en-US" altLang="ko-KR" sz="2800" b="1" cap="all" dirty="0" smtClean="0">
                <a:ln w="0"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/>
                </a:solidFill>
                <a:effectLst>
                  <a:reflection blurRad="12700" stA="50000" endPos="50000" dist="5000" dir="5400000" sy="-100000" rotWithShape="0"/>
                </a:effectLst>
              </a:rPr>
              <a:t>Reviews</a:t>
            </a:r>
            <a:endParaRPr lang="ko-KR" altLang="en-US" sz="2800" b="1" cap="all" dirty="0">
              <a:ln w="0">
                <a:solidFill>
                  <a:schemeClr val="bg1">
                    <a:lumMod val="50000"/>
                  </a:schemeClr>
                </a:solidFill>
              </a:ln>
              <a:solidFill>
                <a:schemeClr val="bg1"/>
              </a:solidFill>
              <a:effectLst>
                <a:reflection blurRad="12700" stA="50000" endPos="50000" dist="5000" dir="5400000" sy="-100000" rotWithShape="0"/>
              </a:effectLst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844794" y="629"/>
            <a:ext cx="12992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</a:t>
            </a:r>
            <a:r>
              <a:rPr lang="en-US" altLang="ko-K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</a:t>
            </a:r>
            <a:r>
              <a:rPr lang="en-US" altLang="ko-KR" sz="3600" b="1" dirty="0" smtClean="0">
                <a:solidFill>
                  <a:srgbClr val="0100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</a:t>
            </a:r>
            <a:r>
              <a:rPr lang="en-US" altLang="ko-K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</a:t>
            </a:r>
            <a:endParaRPr lang="ko-KR" alt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3359543" y="68775"/>
            <a:ext cx="233108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800" b="1" spc="-150" dirty="0" smtClean="0">
                <a:solidFill>
                  <a:schemeClr val="bg1"/>
                </a:solidFill>
              </a:rPr>
              <a:t>프로젝트 개요</a:t>
            </a:r>
            <a:endParaRPr lang="ko-KR" altLang="en-US" sz="2800" b="1" spc="-150" dirty="0">
              <a:solidFill>
                <a:schemeClr val="bg1"/>
              </a:solidFill>
            </a:endParaRPr>
          </a:p>
        </p:txBody>
      </p:sp>
      <p:pic>
        <p:nvPicPr>
          <p:cNvPr id="66562" name="Picture 2" descr="온라인 쇼핑에 대한 이미지 검색결과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7426" y="3140968"/>
            <a:ext cx="2858510" cy="1906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3229203" y="1029949"/>
            <a:ext cx="25917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>
                <a:solidFill>
                  <a:schemeClr val="bg1"/>
                </a:solidFill>
              </a:rPr>
              <a:t>사이트 주요 기능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2044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02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26" name="직선 연결선 25"/>
          <p:cNvCxnSpPr/>
          <p:nvPr/>
        </p:nvCxnSpPr>
        <p:spPr>
          <a:xfrm>
            <a:off x="235491" y="1340768"/>
            <a:ext cx="8673017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242" name="Picture 2" descr="spring png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1968" y="3212976"/>
            <a:ext cx="1644286" cy="947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 descr="JAVA png에 대한 이미지 검색결과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6464" y="1836737"/>
            <a:ext cx="1003189" cy="970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0" name="Picture 10" descr="관련 이미지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5F5F5"/>
              </a:clrFrom>
              <a:clrTo>
                <a:srgbClr val="F5F5F5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4470" y="1766059"/>
            <a:ext cx="1774820" cy="1182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2" name="Picture 12" descr="svn png에 대한 이미지 검색결과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1996286"/>
            <a:ext cx="1021061" cy="610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4" name="Picture 14" descr="mybatis png에 대한 이미지 검색결과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8594" y="4419367"/>
            <a:ext cx="1227146" cy="920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6" name="직선 연결선 35"/>
          <p:cNvCxnSpPr/>
          <p:nvPr/>
        </p:nvCxnSpPr>
        <p:spPr>
          <a:xfrm>
            <a:off x="392826" y="549466"/>
            <a:ext cx="8280000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43000">
                  <a:srgbClr val="FFFF00"/>
                </a:gs>
                <a:gs pos="100000">
                  <a:srgbClr val="999966"/>
                </a:gs>
                <a:gs pos="71000">
                  <a:schemeClr val="bg1">
                    <a:lumMod val="65000"/>
                  </a:schemeClr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260" name="Picture 20" descr="관련 이미지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4688" y="5391809"/>
            <a:ext cx="1502005" cy="981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298" name="Picture 2" descr="oracle sql developer png에 대한 이미지 검색결과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9989" y="4383240"/>
            <a:ext cx="776067" cy="880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7844794" y="7219"/>
            <a:ext cx="12992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</a:t>
            </a:r>
            <a:r>
              <a:rPr lang="en-US" altLang="ko-K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</a:t>
            </a:r>
            <a:r>
              <a:rPr lang="en-US" altLang="ko-KR" sz="3600" b="1" dirty="0" smtClean="0">
                <a:solidFill>
                  <a:srgbClr val="0100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</a:t>
            </a:r>
            <a:r>
              <a:rPr lang="en-US" altLang="ko-K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</a:t>
            </a:r>
            <a:endParaRPr lang="ko-KR" alt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699380" y="68775"/>
            <a:ext cx="165141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800" b="1" spc="-150" dirty="0" smtClean="0">
                <a:solidFill>
                  <a:schemeClr val="bg1"/>
                </a:solidFill>
              </a:rPr>
              <a:t>개발 환경</a:t>
            </a:r>
            <a:endParaRPr lang="ko-KR" altLang="en-US" sz="2800" b="1" spc="-15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36324" y="1684338"/>
            <a:ext cx="359201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ko-KR" dirty="0" smtClean="0"/>
              <a:t>JAVA 1.8.0_221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dirty="0" smtClean="0"/>
              <a:t>SQL Developer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dirty="0" smtClean="0"/>
              <a:t>Oracle Database 11g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dirty="0" err="1" smtClean="0"/>
              <a:t>ERMaster</a:t>
            </a:r>
            <a:endParaRPr lang="en-US" altLang="ko-KR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dirty="0" smtClean="0"/>
              <a:t>Apache-Tomcat-8.0.5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dirty="0" smtClean="0"/>
              <a:t>JUNIT 4.12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dirty="0" err="1" smtClean="0"/>
              <a:t>MyBatis</a:t>
            </a:r>
            <a:r>
              <a:rPr lang="en-US" altLang="ko-KR" dirty="0" smtClean="0"/>
              <a:t> 1.2.2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dirty="0" err="1" smtClean="0"/>
              <a:t>Subclipse</a:t>
            </a:r>
            <a:r>
              <a:rPr lang="en-US" altLang="ko-KR" dirty="0" smtClean="0"/>
              <a:t> 4.3.0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dirty="0" smtClean="0"/>
              <a:t>Window 10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dirty="0" smtClean="0"/>
              <a:t>Maven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dirty="0" smtClean="0"/>
              <a:t>eclipse</a:t>
            </a:r>
          </a:p>
        </p:txBody>
      </p:sp>
      <p:pic>
        <p:nvPicPr>
          <p:cNvPr id="61443" name="Picture 3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8594" y="3221550"/>
            <a:ext cx="1405849" cy="9475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45" name="Picture 5" descr="jQuery에 대한 이미지 검색결과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1110" y="3624673"/>
            <a:ext cx="1456939" cy="794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514" name="Picture 2" descr="11g에 대한 이미지 검색결과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9466" y="4906181"/>
            <a:ext cx="1149290" cy="766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516" name="Picture 4" descr="이클립스에 대한 이미지 검색결과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3914" y="4635257"/>
            <a:ext cx="1531320" cy="815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utoShape 6" descr="window 10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8" descr="window 10에 대한 이미지 검색결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AutoShape 10" descr="window 10에 대한 이미지 검색결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AutoShape 12" descr="window 10에 대한 이미지 검색결과"/>
          <p:cNvSpPr>
            <a:spLocks noChangeAspect="1" noChangeArrowheads="1"/>
          </p:cNvSpPr>
          <p:nvPr/>
        </p:nvSpPr>
        <p:spPr bwMode="auto">
          <a:xfrm>
            <a:off x="6254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" name="AutoShape 14" descr="window 10에 대한 이미지 검색결과"/>
          <p:cNvSpPr>
            <a:spLocks noChangeAspect="1" noChangeArrowheads="1"/>
          </p:cNvSpPr>
          <p:nvPr/>
        </p:nvSpPr>
        <p:spPr bwMode="auto">
          <a:xfrm>
            <a:off x="7778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" name="AutoShape 16" descr="window 10에 대한 이미지 검색결과"/>
          <p:cNvSpPr>
            <a:spLocks noChangeAspect="1" noChangeArrowheads="1"/>
          </p:cNvSpPr>
          <p:nvPr/>
        </p:nvSpPr>
        <p:spPr bwMode="auto">
          <a:xfrm>
            <a:off x="9302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2" name="AutoShape 18" descr="window 10에 대한 이미지 검색결과"/>
          <p:cNvSpPr>
            <a:spLocks noChangeAspect="1" noChangeArrowheads="1"/>
          </p:cNvSpPr>
          <p:nvPr/>
        </p:nvSpPr>
        <p:spPr bwMode="auto">
          <a:xfrm>
            <a:off x="10826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3" name="AutoShape 20" descr="window 10에 대한 이미지 검색결과"/>
          <p:cNvSpPr>
            <a:spLocks noChangeAspect="1" noChangeArrowheads="1"/>
          </p:cNvSpPr>
          <p:nvPr/>
        </p:nvSpPr>
        <p:spPr bwMode="auto">
          <a:xfrm>
            <a:off x="12350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4" name="AutoShape 22" descr="window 10에 대한 이미지 검색결과"/>
          <p:cNvSpPr>
            <a:spLocks noChangeAspect="1" noChangeArrowheads="1"/>
          </p:cNvSpPr>
          <p:nvPr/>
        </p:nvSpPr>
        <p:spPr bwMode="auto">
          <a:xfrm>
            <a:off x="1387475" y="1074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5" name="AutoShape 24" descr="window 10에 대한 이미지 검색결과"/>
          <p:cNvSpPr>
            <a:spLocks noChangeAspect="1" noChangeArrowheads="1"/>
          </p:cNvSpPr>
          <p:nvPr/>
        </p:nvSpPr>
        <p:spPr bwMode="auto">
          <a:xfrm>
            <a:off x="1539875" y="1227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6" name="AutoShape 26" descr="window 10에 대한 이미지 검색결과"/>
          <p:cNvSpPr>
            <a:spLocks noChangeAspect="1" noChangeArrowheads="1"/>
          </p:cNvSpPr>
          <p:nvPr/>
        </p:nvSpPr>
        <p:spPr bwMode="auto">
          <a:xfrm>
            <a:off x="1692275" y="1379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7" name="AutoShape 28" descr="window 10에 대한 이미지 검색결과"/>
          <p:cNvSpPr>
            <a:spLocks noChangeAspect="1" noChangeArrowheads="1"/>
          </p:cNvSpPr>
          <p:nvPr/>
        </p:nvSpPr>
        <p:spPr bwMode="auto">
          <a:xfrm>
            <a:off x="1844675" y="1531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" name="AutoShape 30" descr="window 10에 대한 이미지 검색결과"/>
          <p:cNvSpPr>
            <a:spLocks noChangeAspect="1" noChangeArrowheads="1"/>
          </p:cNvSpPr>
          <p:nvPr/>
        </p:nvSpPr>
        <p:spPr bwMode="auto">
          <a:xfrm>
            <a:off x="1997075" y="1684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9" name="AutoShape 32" descr="window 10에 대한 이미지 검색결과"/>
          <p:cNvSpPr>
            <a:spLocks noChangeAspect="1" noChangeArrowheads="1"/>
          </p:cNvSpPr>
          <p:nvPr/>
        </p:nvSpPr>
        <p:spPr bwMode="auto">
          <a:xfrm>
            <a:off x="2149475" y="1836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2" name="AutoShape 34" descr="window 10에 대한 이미지 검색결과"/>
          <p:cNvSpPr>
            <a:spLocks noChangeAspect="1" noChangeArrowheads="1"/>
          </p:cNvSpPr>
          <p:nvPr/>
        </p:nvSpPr>
        <p:spPr bwMode="auto">
          <a:xfrm>
            <a:off x="2301875" y="1989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64548" name="Picture 36" descr="window 10에 대한 이미지 검색결과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3825" y="3014666"/>
            <a:ext cx="847713" cy="847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AutoShape 38" descr="maven에 대한 이미지 검색결과"/>
          <p:cNvSpPr>
            <a:spLocks noChangeAspect="1" noChangeArrowheads="1"/>
          </p:cNvSpPr>
          <p:nvPr/>
        </p:nvSpPr>
        <p:spPr bwMode="auto">
          <a:xfrm>
            <a:off x="2454275" y="2141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4" name="AutoShape 40" descr="maven에 대한 이미지 검색결과"/>
          <p:cNvSpPr>
            <a:spLocks noChangeAspect="1" noChangeArrowheads="1"/>
          </p:cNvSpPr>
          <p:nvPr/>
        </p:nvSpPr>
        <p:spPr bwMode="auto">
          <a:xfrm>
            <a:off x="2606675" y="2293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64553" name="Picture 41" descr="C:\Users\TJ\Desktop\동고비\Maven-Tool.png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9760" y="5582888"/>
            <a:ext cx="2369059" cy="599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04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36" name="직선 연결선 35"/>
          <p:cNvCxnSpPr/>
          <p:nvPr/>
        </p:nvCxnSpPr>
        <p:spPr>
          <a:xfrm>
            <a:off x="392826" y="549466"/>
            <a:ext cx="8280000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43000">
                  <a:srgbClr val="FFFF00"/>
                </a:gs>
                <a:gs pos="100000">
                  <a:srgbClr val="999966"/>
                </a:gs>
                <a:gs pos="71000">
                  <a:schemeClr val="bg1">
                    <a:lumMod val="65000"/>
                  </a:schemeClr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7844794" y="629"/>
            <a:ext cx="12992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</a:t>
            </a:r>
            <a:r>
              <a:rPr lang="en-US" altLang="ko-K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</a:t>
            </a:r>
            <a:r>
              <a:rPr lang="en-US" altLang="ko-KR" sz="3600" b="1" dirty="0" smtClean="0">
                <a:solidFill>
                  <a:srgbClr val="0100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</a:t>
            </a:r>
            <a:r>
              <a:rPr lang="en-US" altLang="ko-K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</a:t>
            </a:r>
            <a:endParaRPr lang="ko-KR" alt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529463" y="68775"/>
            <a:ext cx="199125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800" b="1" spc="-150" dirty="0" smtClean="0">
                <a:solidFill>
                  <a:schemeClr val="bg1"/>
                </a:solidFill>
              </a:rPr>
              <a:t>테이블 구조</a:t>
            </a:r>
            <a:endParaRPr lang="ko-KR" altLang="en-US" sz="2800" b="1" spc="-150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140997" y="940760"/>
            <a:ext cx="17991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chemeClr val="bg1"/>
                </a:solidFill>
              </a:rPr>
              <a:t>ERD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pic>
        <p:nvPicPr>
          <p:cNvPr id="12" name="Picture 2" descr="C:\Users\TJ\Desktop\em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826" y="1556792"/>
            <a:ext cx="8427646" cy="5040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8505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05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graphicFrame>
        <p:nvGraphicFramePr>
          <p:cNvPr id="26" name="개체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1302394"/>
              </p:ext>
            </p:extLst>
          </p:nvPr>
        </p:nvGraphicFramePr>
        <p:xfrm>
          <a:off x="323850" y="909638"/>
          <a:ext cx="8497888" cy="5573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349" name="워크시트" r:id="rId5" imgW="5533871" imgH="3371932" progId="Excel.Sheet.12">
                  <p:embed/>
                </p:oleObj>
              </mc:Choice>
              <mc:Fallback>
                <p:oleObj name="워크시트" r:id="rId5" imgW="5533871" imgH="3371932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23850" y="909638"/>
                        <a:ext cx="8497888" cy="55737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2" name="직선 연결선 31"/>
          <p:cNvCxnSpPr/>
          <p:nvPr/>
        </p:nvCxnSpPr>
        <p:spPr>
          <a:xfrm>
            <a:off x="396456" y="549466"/>
            <a:ext cx="8280000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43000">
                  <a:srgbClr val="FFFF00"/>
                </a:gs>
                <a:gs pos="100000">
                  <a:srgbClr val="999966"/>
                </a:gs>
                <a:gs pos="71000">
                  <a:schemeClr val="bg1">
                    <a:lumMod val="65000"/>
                  </a:schemeClr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202" y="2564903"/>
            <a:ext cx="5598396" cy="31674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8" name="직사각형 27"/>
          <p:cNvSpPr/>
          <p:nvPr/>
        </p:nvSpPr>
        <p:spPr>
          <a:xfrm>
            <a:off x="797484" y="2576080"/>
            <a:ext cx="5548238" cy="32003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/>
          <p:cNvSpPr/>
          <p:nvPr/>
        </p:nvSpPr>
        <p:spPr>
          <a:xfrm>
            <a:off x="3399880" y="2305963"/>
            <a:ext cx="216024" cy="24887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87624" y="930206"/>
            <a:ext cx="18722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/>
              <a:t>nULL </a:t>
            </a:r>
            <a:r>
              <a:rPr lang="ko-KR" altLang="en-US" sz="1400" b="1" dirty="0" smtClean="0"/>
              <a:t>프로젝트</a:t>
            </a:r>
            <a:endParaRPr lang="ko-KR" altLang="en-US" sz="1400" b="1" dirty="0"/>
          </a:p>
        </p:txBody>
      </p:sp>
      <p:sp>
        <p:nvSpPr>
          <p:cNvPr id="5" name="직사각형 4"/>
          <p:cNvSpPr/>
          <p:nvPr/>
        </p:nvSpPr>
        <p:spPr>
          <a:xfrm>
            <a:off x="4080982" y="930206"/>
            <a:ext cx="1085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dirty="0" smtClean="0"/>
              <a:t>NP-MAIN-01</a:t>
            </a:r>
            <a:endParaRPr lang="ko-KR" altLang="en-US" sz="1200" dirty="0"/>
          </a:p>
        </p:txBody>
      </p:sp>
      <p:sp>
        <p:nvSpPr>
          <p:cNvPr id="6" name="직사각형 5"/>
          <p:cNvSpPr/>
          <p:nvPr/>
        </p:nvSpPr>
        <p:spPr>
          <a:xfrm>
            <a:off x="4085439" y="1268760"/>
            <a:ext cx="132350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dirty="0" smtClean="0"/>
              <a:t>MAIN-INDEX-01</a:t>
            </a:r>
            <a:endParaRPr lang="ko-KR" altLang="en-US" sz="1200" dirty="0"/>
          </a:p>
        </p:txBody>
      </p:sp>
      <p:sp>
        <p:nvSpPr>
          <p:cNvPr id="34" name="TextBox 33"/>
          <p:cNvSpPr txBox="1"/>
          <p:nvPr/>
        </p:nvSpPr>
        <p:spPr>
          <a:xfrm>
            <a:off x="1043608" y="1270695"/>
            <a:ext cx="18722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USER(INDEX)</a:t>
            </a:r>
            <a:endParaRPr lang="ko-KR" altLang="en-US" sz="1200" dirty="0"/>
          </a:p>
        </p:txBody>
      </p:sp>
      <p:sp>
        <p:nvSpPr>
          <p:cNvPr id="8" name="직사각형 7"/>
          <p:cNvSpPr/>
          <p:nvPr/>
        </p:nvSpPr>
        <p:spPr>
          <a:xfrm>
            <a:off x="6732240" y="2420888"/>
            <a:ext cx="77617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/>
              <a:t>1.</a:t>
            </a:r>
            <a:r>
              <a:rPr lang="ko-KR" altLang="en-US" sz="1200" b="1" dirty="0"/>
              <a:t>로그인</a:t>
            </a:r>
          </a:p>
        </p:txBody>
      </p:sp>
      <p:sp>
        <p:nvSpPr>
          <p:cNvPr id="35" name="직사각형 34"/>
          <p:cNvSpPr/>
          <p:nvPr/>
        </p:nvSpPr>
        <p:spPr>
          <a:xfrm>
            <a:off x="6732240" y="2677825"/>
            <a:ext cx="169629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/>
              <a:t> </a:t>
            </a:r>
            <a:r>
              <a:rPr lang="en-US" altLang="ko-KR" sz="1200" dirty="0"/>
              <a:t>- </a:t>
            </a:r>
            <a:r>
              <a:rPr lang="ko-KR" altLang="en-US" sz="1200" dirty="0"/>
              <a:t>로그인 페이지 이동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1403648" y="1628800"/>
            <a:ext cx="49244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 smtClean="0"/>
              <a:t>메인</a:t>
            </a:r>
            <a:endParaRPr lang="ko-KR" altLang="en-US" sz="1200" b="1" dirty="0"/>
          </a:p>
        </p:txBody>
      </p:sp>
      <p:sp>
        <p:nvSpPr>
          <p:cNvPr id="20" name="직사각형 19"/>
          <p:cNvSpPr/>
          <p:nvPr/>
        </p:nvSpPr>
        <p:spPr>
          <a:xfrm>
            <a:off x="2966007" y="68775"/>
            <a:ext cx="311816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800" b="1" spc="-150" dirty="0" smtClean="0">
                <a:solidFill>
                  <a:schemeClr val="bg1"/>
                </a:solidFill>
              </a:rPr>
              <a:t>프로젝트 화면 구성</a:t>
            </a:r>
            <a:endParaRPr lang="ko-KR" altLang="en-US" sz="2800" b="1" spc="-150" dirty="0"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844794" y="629"/>
            <a:ext cx="12992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</a:t>
            </a:r>
            <a:r>
              <a:rPr lang="en-US" altLang="ko-K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</a:t>
            </a:r>
            <a:r>
              <a:rPr lang="en-US" altLang="ko-KR" sz="3600" b="1" dirty="0" smtClean="0">
                <a:solidFill>
                  <a:srgbClr val="0100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</a:t>
            </a:r>
            <a:r>
              <a:rPr lang="en-US" altLang="ko-K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</a:t>
            </a:r>
            <a:endParaRPr lang="ko-KR" alt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7373154" y="948416"/>
            <a:ext cx="7008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dirty="0" smtClean="0"/>
              <a:t>나 인엽</a:t>
            </a:r>
            <a:endParaRPr lang="ko-KR" altLang="en-US" sz="1200" dirty="0"/>
          </a:p>
        </p:txBody>
      </p:sp>
      <p:sp>
        <p:nvSpPr>
          <p:cNvPr id="24" name="직사각형 23"/>
          <p:cNvSpPr/>
          <p:nvPr/>
        </p:nvSpPr>
        <p:spPr>
          <a:xfrm>
            <a:off x="7113581" y="1296573"/>
            <a:ext cx="120417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dirty="0" smtClean="0"/>
              <a:t>2019 / 11 / 18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794303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05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graphicFrame>
        <p:nvGraphicFramePr>
          <p:cNvPr id="26" name="개체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04161824"/>
              </p:ext>
            </p:extLst>
          </p:nvPr>
        </p:nvGraphicFramePr>
        <p:xfrm>
          <a:off x="323850" y="909638"/>
          <a:ext cx="8497888" cy="5573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89" name="워크시트" r:id="rId5" imgW="5533871" imgH="3371932" progId="Excel.Sheet.12">
                  <p:embed/>
                </p:oleObj>
              </mc:Choice>
              <mc:Fallback>
                <p:oleObj name="워크시트" r:id="rId5" imgW="5533871" imgH="3371932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23850" y="909638"/>
                        <a:ext cx="8497888" cy="55737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2" name="직선 연결선 31"/>
          <p:cNvCxnSpPr/>
          <p:nvPr/>
        </p:nvCxnSpPr>
        <p:spPr>
          <a:xfrm>
            <a:off x="396456" y="549466"/>
            <a:ext cx="8280000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43000">
                  <a:srgbClr val="FFFF00"/>
                </a:gs>
                <a:gs pos="100000">
                  <a:srgbClr val="999966"/>
                </a:gs>
                <a:gs pos="71000">
                  <a:schemeClr val="bg1">
                    <a:lumMod val="65000"/>
                  </a:schemeClr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187624" y="930206"/>
            <a:ext cx="18722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/>
              <a:t>nULL </a:t>
            </a:r>
            <a:r>
              <a:rPr lang="ko-KR" altLang="en-US" sz="1400" b="1" dirty="0" smtClean="0"/>
              <a:t>프로젝트</a:t>
            </a:r>
            <a:endParaRPr lang="ko-KR" altLang="en-US" sz="1400" b="1" dirty="0"/>
          </a:p>
        </p:txBody>
      </p:sp>
      <p:sp>
        <p:nvSpPr>
          <p:cNvPr id="5" name="직사각형 4"/>
          <p:cNvSpPr/>
          <p:nvPr/>
        </p:nvSpPr>
        <p:spPr>
          <a:xfrm>
            <a:off x="4098615" y="930206"/>
            <a:ext cx="105028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dirty="0" smtClean="0"/>
              <a:t>NP-USER-01</a:t>
            </a:r>
            <a:endParaRPr lang="ko-KR" altLang="en-US" sz="1200" dirty="0"/>
          </a:p>
        </p:txBody>
      </p:sp>
      <p:sp>
        <p:nvSpPr>
          <p:cNvPr id="6" name="직사각형 5"/>
          <p:cNvSpPr/>
          <p:nvPr/>
        </p:nvSpPr>
        <p:spPr>
          <a:xfrm>
            <a:off x="4098263" y="1268760"/>
            <a:ext cx="12978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dirty="0" smtClean="0"/>
              <a:t>USER-LOGIN-01</a:t>
            </a:r>
            <a:endParaRPr lang="ko-KR" altLang="en-US" sz="1200" dirty="0"/>
          </a:p>
        </p:txBody>
      </p:sp>
      <p:sp>
        <p:nvSpPr>
          <p:cNvPr id="34" name="TextBox 33"/>
          <p:cNvSpPr txBox="1"/>
          <p:nvPr/>
        </p:nvSpPr>
        <p:spPr>
          <a:xfrm>
            <a:off x="1043608" y="1270695"/>
            <a:ext cx="18722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USER(LOGIN)</a:t>
            </a:r>
            <a:endParaRPr lang="ko-KR" altLang="en-US" sz="1200" dirty="0"/>
          </a:p>
        </p:txBody>
      </p:sp>
      <p:sp>
        <p:nvSpPr>
          <p:cNvPr id="8" name="직사각형 7"/>
          <p:cNvSpPr/>
          <p:nvPr/>
        </p:nvSpPr>
        <p:spPr>
          <a:xfrm>
            <a:off x="6732240" y="1999873"/>
            <a:ext cx="77617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/>
              <a:t>1.</a:t>
            </a:r>
            <a:r>
              <a:rPr lang="ko-KR" altLang="en-US" sz="1200" b="1" dirty="0"/>
              <a:t>로그인</a:t>
            </a:r>
          </a:p>
        </p:txBody>
      </p:sp>
      <p:sp>
        <p:nvSpPr>
          <p:cNvPr id="35" name="직사각형 34"/>
          <p:cNvSpPr/>
          <p:nvPr/>
        </p:nvSpPr>
        <p:spPr>
          <a:xfrm>
            <a:off x="6732240" y="2256810"/>
            <a:ext cx="154241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/>
              <a:t> </a:t>
            </a:r>
            <a:r>
              <a:rPr lang="en-US" altLang="ko-KR" sz="1200" dirty="0"/>
              <a:t>- </a:t>
            </a:r>
            <a:r>
              <a:rPr lang="ko-KR" altLang="en-US" sz="1200" dirty="0" smtClean="0"/>
              <a:t>메</a:t>
            </a:r>
            <a:r>
              <a:rPr lang="ko-KR" altLang="en-US" sz="1200" dirty="0"/>
              <a:t>인</a:t>
            </a:r>
            <a:r>
              <a:rPr lang="ko-KR" altLang="en-US" sz="1200" dirty="0" smtClean="0"/>
              <a:t> </a:t>
            </a:r>
            <a:r>
              <a:rPr lang="ko-KR" altLang="en-US" sz="1200" dirty="0"/>
              <a:t>페이지 이동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6732240" y="2581831"/>
            <a:ext cx="93006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 smtClean="0"/>
              <a:t>2.</a:t>
            </a:r>
            <a:r>
              <a:rPr lang="ko-KR" altLang="en-US" sz="1200" b="1" dirty="0" smtClean="0"/>
              <a:t>회원가입</a:t>
            </a:r>
            <a:endParaRPr lang="ko-KR" altLang="en-US" sz="1200" b="1" dirty="0"/>
          </a:p>
        </p:txBody>
      </p:sp>
      <p:sp>
        <p:nvSpPr>
          <p:cNvPr id="30" name="직사각형 29"/>
          <p:cNvSpPr/>
          <p:nvPr/>
        </p:nvSpPr>
        <p:spPr>
          <a:xfrm>
            <a:off x="6732240" y="2838768"/>
            <a:ext cx="185018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/>
              <a:t> </a:t>
            </a:r>
            <a:r>
              <a:rPr lang="en-US" altLang="ko-KR" sz="1200" dirty="0"/>
              <a:t>- </a:t>
            </a:r>
            <a:r>
              <a:rPr lang="ko-KR" altLang="en-US" sz="1200" dirty="0" smtClean="0"/>
              <a:t>회원가입 페이지 이동</a:t>
            </a:r>
            <a:endParaRPr lang="ko-KR" altLang="en-US" sz="1200" dirty="0"/>
          </a:p>
        </p:txBody>
      </p:sp>
      <p:sp>
        <p:nvSpPr>
          <p:cNvPr id="37" name="직사각형 36"/>
          <p:cNvSpPr/>
          <p:nvPr/>
        </p:nvSpPr>
        <p:spPr>
          <a:xfrm>
            <a:off x="6732240" y="3183096"/>
            <a:ext cx="182133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 smtClean="0"/>
              <a:t>3.</a:t>
            </a:r>
            <a:r>
              <a:rPr lang="ko-KR" altLang="en-US" sz="1200" b="1" dirty="0" err="1" smtClean="0"/>
              <a:t>이메일</a:t>
            </a:r>
            <a:r>
              <a:rPr lang="en-US" altLang="ko-KR" sz="1200" b="1" dirty="0" smtClean="0"/>
              <a:t>/</a:t>
            </a:r>
            <a:r>
              <a:rPr lang="ko-KR" altLang="en-US" sz="1200" b="1" dirty="0" smtClean="0"/>
              <a:t>비밀번호 찾기</a:t>
            </a:r>
            <a:endParaRPr lang="ko-KR" altLang="en-US" sz="1200" b="1" dirty="0"/>
          </a:p>
        </p:txBody>
      </p:sp>
      <p:sp>
        <p:nvSpPr>
          <p:cNvPr id="38" name="직사각형 37"/>
          <p:cNvSpPr/>
          <p:nvPr/>
        </p:nvSpPr>
        <p:spPr>
          <a:xfrm>
            <a:off x="6732240" y="3440033"/>
            <a:ext cx="16033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/>
              <a:t> </a:t>
            </a:r>
            <a:r>
              <a:rPr lang="en-US" altLang="ko-KR" sz="1200" dirty="0"/>
              <a:t>- </a:t>
            </a:r>
            <a:r>
              <a:rPr lang="ko-KR" altLang="en-US" sz="1200" dirty="0" err="1"/>
              <a:t>이메일</a:t>
            </a:r>
            <a:r>
              <a:rPr lang="en-US" altLang="ko-KR" sz="1200" dirty="0"/>
              <a:t>/</a:t>
            </a:r>
            <a:r>
              <a:rPr lang="ko-KR" altLang="en-US" sz="1200" dirty="0"/>
              <a:t>비밀번호  </a:t>
            </a:r>
            <a:endParaRPr lang="en-US" altLang="ko-KR" sz="1200" dirty="0" smtClean="0"/>
          </a:p>
          <a:p>
            <a:r>
              <a:rPr lang="en-US" altLang="ko-KR" sz="1200" dirty="0" smtClean="0"/>
              <a:t>    </a:t>
            </a:r>
            <a:r>
              <a:rPr lang="ko-KR" altLang="en-US" sz="1200" dirty="0" smtClean="0"/>
              <a:t>페이지 </a:t>
            </a:r>
            <a:r>
              <a:rPr lang="ko-KR" altLang="en-US" sz="1200" dirty="0"/>
              <a:t>이동</a:t>
            </a:r>
          </a:p>
        </p:txBody>
      </p:sp>
      <p:sp>
        <p:nvSpPr>
          <p:cNvPr id="39" name="직사각형 38"/>
          <p:cNvSpPr/>
          <p:nvPr/>
        </p:nvSpPr>
        <p:spPr>
          <a:xfrm>
            <a:off x="1403648" y="1628800"/>
            <a:ext cx="64633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 smtClean="0"/>
              <a:t>로그인</a:t>
            </a:r>
            <a:endParaRPr lang="ko-KR" altLang="en-US" sz="1200" b="1" dirty="0"/>
          </a:p>
        </p:txBody>
      </p:sp>
      <p:sp>
        <p:nvSpPr>
          <p:cNvPr id="28" name="직사각형 27"/>
          <p:cNvSpPr/>
          <p:nvPr/>
        </p:nvSpPr>
        <p:spPr>
          <a:xfrm>
            <a:off x="2966007" y="68775"/>
            <a:ext cx="311816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800" b="1" spc="-150" dirty="0" smtClean="0">
                <a:solidFill>
                  <a:schemeClr val="bg1"/>
                </a:solidFill>
              </a:rPr>
              <a:t>프로젝트 화면 구성</a:t>
            </a:r>
            <a:endParaRPr lang="ko-KR" altLang="en-US" sz="2800" b="1" spc="-150" dirty="0">
              <a:solidFill>
                <a:schemeClr val="bg1"/>
              </a:solidFill>
            </a:endParaRPr>
          </a:p>
        </p:txBody>
      </p:sp>
      <p:pic>
        <p:nvPicPr>
          <p:cNvPr id="14376" name="Picture 40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6287" y="2533809"/>
            <a:ext cx="4538246" cy="31430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3" name="직사각형 42"/>
          <p:cNvSpPr/>
          <p:nvPr/>
        </p:nvSpPr>
        <p:spPr>
          <a:xfrm>
            <a:off x="3877482" y="4588403"/>
            <a:ext cx="807017" cy="32734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/>
          <p:cNvSpPr/>
          <p:nvPr/>
        </p:nvSpPr>
        <p:spPr>
          <a:xfrm>
            <a:off x="3635751" y="4620998"/>
            <a:ext cx="216024" cy="2520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3249824" y="5053128"/>
            <a:ext cx="216024" cy="2520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3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3913882" y="4116363"/>
            <a:ext cx="733652" cy="32734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/>
          <p:cNvSpPr/>
          <p:nvPr/>
        </p:nvSpPr>
        <p:spPr>
          <a:xfrm>
            <a:off x="3680252" y="4143795"/>
            <a:ext cx="216024" cy="2520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3465848" y="4999104"/>
            <a:ext cx="1627468" cy="3600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/>
          <p:cNvSpPr txBox="1"/>
          <p:nvPr/>
        </p:nvSpPr>
        <p:spPr>
          <a:xfrm>
            <a:off x="7844794" y="629"/>
            <a:ext cx="12992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</a:t>
            </a:r>
            <a:r>
              <a:rPr lang="en-US" altLang="ko-K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</a:t>
            </a:r>
            <a:r>
              <a:rPr lang="en-US" altLang="ko-KR" sz="3600" b="1" dirty="0" smtClean="0">
                <a:solidFill>
                  <a:srgbClr val="0100E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</a:t>
            </a:r>
            <a:r>
              <a:rPr lang="en-US" altLang="ko-K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</a:t>
            </a:r>
            <a:endParaRPr lang="ko-KR" alt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7373154" y="948416"/>
            <a:ext cx="7008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dirty="0" smtClean="0"/>
              <a:t>나 인엽</a:t>
            </a:r>
            <a:endParaRPr lang="ko-KR" altLang="en-US" sz="1200" dirty="0"/>
          </a:p>
        </p:txBody>
      </p:sp>
      <p:sp>
        <p:nvSpPr>
          <p:cNvPr id="48" name="직사각형 47"/>
          <p:cNvSpPr/>
          <p:nvPr/>
        </p:nvSpPr>
        <p:spPr>
          <a:xfrm>
            <a:off x="7113581" y="1296573"/>
            <a:ext cx="120417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dirty="0" smtClean="0"/>
              <a:t>2019 / 11 / 18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569612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13733</TotalTime>
  <Words>2167</Words>
  <Application>Microsoft Office PowerPoint</Application>
  <PresentationFormat>화면 슬라이드 쇼(4:3)</PresentationFormat>
  <Paragraphs>934</Paragraphs>
  <Slides>44</Slides>
  <Notes>44</Notes>
  <HiddenSlides>0</HiddenSlides>
  <MMClips>0</MMClips>
  <ScaleCrop>false</ScaleCrop>
  <HeadingPairs>
    <vt:vector size="6" baseType="variant"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44</vt:i4>
      </vt:variant>
    </vt:vector>
  </HeadingPairs>
  <TitlesOfParts>
    <vt:vector size="46" baseType="lpstr">
      <vt:lpstr>Office 테마</vt:lpstr>
      <vt:lpstr>워크시트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LG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minhee park</dc:creator>
  <cp:lastModifiedBy>TJ</cp:lastModifiedBy>
  <cp:revision>158</cp:revision>
  <dcterms:created xsi:type="dcterms:W3CDTF">2016-11-03T20:47:04Z</dcterms:created>
  <dcterms:modified xsi:type="dcterms:W3CDTF">2019-11-12T07:35:38Z</dcterms:modified>
</cp:coreProperties>
</file>